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handoutMasterIdLst>
    <p:handoutMasterId r:id="rId13"/>
  </p:handoutMasterIdLst>
  <p:sldIdLst>
    <p:sldId id="256" r:id="rId3"/>
    <p:sldId id="267" r:id="rId4"/>
    <p:sldId id="275" r:id="rId6"/>
    <p:sldId id="270" r:id="rId7"/>
    <p:sldId id="303" r:id="rId8"/>
    <p:sldId id="304" r:id="rId9"/>
    <p:sldId id="356" r:id="rId10"/>
    <p:sldId id="357" r:id="rId11"/>
    <p:sldId id="347" r:id="rId12"/>
  </p:sldIdLst>
  <p:sldSz cx="9144000" cy="6858000" type="screen4x3"/>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C"/>
    <a:srgbClr val="36A9AC"/>
    <a:srgbClr val="D61E42"/>
    <a:srgbClr val="A80C26"/>
    <a:srgbClr val="2261A6"/>
    <a:srgbClr val="DF2736"/>
    <a:srgbClr val="E6E6E6"/>
    <a:srgbClr val="495ADB"/>
    <a:srgbClr val="544DD7"/>
    <a:srgbClr val="080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varScale="1">
        <p:scale>
          <a:sx n="105" d="100"/>
          <a:sy n="105" d="100"/>
        </p:scale>
        <p:origin x="1692" y="108"/>
      </p:cViewPr>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5.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0.0921781393006033"/>
          <c:w val="0.75701442058195"/>
          <c:h val="0.772101297838365"/>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dLbls>
            <c:delete val="1"/>
          </c:dLbls>
          <c:xVal>
            <c:numRef>
              <c:f>Sheet1!$M$1:$M$266</c:f>
              <c:numCache>
                <c:formatCode>General</c:formatCode>
                <c:ptCount val="266"/>
                <c:pt idx="1">
                  <c:v>0</c:v>
                </c:pt>
                <c:pt idx="2">
                  <c:v>1.15999984741</c:v>
                </c:pt>
                <c:pt idx="3">
                  <c:v>1.89999985695</c:v>
                </c:pt>
                <c:pt idx="4">
                  <c:v>3.33999991417</c:v>
                </c:pt>
                <c:pt idx="5">
                  <c:v>5.07999992371</c:v>
                </c:pt>
                <c:pt idx="6">
                  <c:v>6.26999998093</c:v>
                </c:pt>
                <c:pt idx="7">
                  <c:v>6.82999992371</c:v>
                </c:pt>
                <c:pt idx="8">
                  <c:v>7.42999982834</c:v>
                </c:pt>
                <c:pt idx="9">
                  <c:v>8.1899998188</c:v>
                </c:pt>
                <c:pt idx="10">
                  <c:v>8.95999979973</c:v>
                </c:pt>
                <c:pt idx="11">
                  <c:v>9.59999990463</c:v>
                </c:pt>
                <c:pt idx="12">
                  <c:v>10.1499998569</c:v>
                </c:pt>
                <c:pt idx="13">
                  <c:v>10.8699998856</c:v>
                </c:pt>
                <c:pt idx="14">
                  <c:v>11.5099999905</c:v>
                </c:pt>
                <c:pt idx="15">
                  <c:v>12.1699998379</c:v>
                </c:pt>
                <c:pt idx="16">
                  <c:v>12.6599998474</c:v>
                </c:pt>
                <c:pt idx="17">
                  <c:v>13.25</c:v>
                </c:pt>
                <c:pt idx="18">
                  <c:v>13.8099999428</c:v>
                </c:pt>
                <c:pt idx="19">
                  <c:v>14.4299998283</c:v>
                </c:pt>
                <c:pt idx="20">
                  <c:v>14.9099998474</c:v>
                </c:pt>
                <c:pt idx="21">
                  <c:v>15.5999999046</c:v>
                </c:pt>
                <c:pt idx="22">
                  <c:v>16.0299999714</c:v>
                </c:pt>
                <c:pt idx="23">
                  <c:v>16.5499999523</c:v>
                </c:pt>
                <c:pt idx="24">
                  <c:v>17.1699998379</c:v>
                </c:pt>
                <c:pt idx="25">
                  <c:v>17.8599998951</c:v>
                </c:pt>
                <c:pt idx="26">
                  <c:v>18.5699999332</c:v>
                </c:pt>
                <c:pt idx="27">
                  <c:v>19.2999999523</c:v>
                </c:pt>
                <c:pt idx="28">
                  <c:v>19.7399997711</c:v>
                </c:pt>
                <c:pt idx="29">
                  <c:v>20.4499998093</c:v>
                </c:pt>
                <c:pt idx="30">
                  <c:v>21.1199998856</c:v>
                </c:pt>
                <c:pt idx="31">
                  <c:v>21.8199999332</c:v>
                </c:pt>
                <c:pt idx="32">
                  <c:v>22.6399998665</c:v>
                </c:pt>
                <c:pt idx="33">
                  <c:v>24.0599999428</c:v>
                </c:pt>
                <c:pt idx="34">
                  <c:v>25.2599999905</c:v>
                </c:pt>
                <c:pt idx="35">
                  <c:v>26.3499999046</c:v>
                </c:pt>
                <c:pt idx="36">
                  <c:v>27.0599999428</c:v>
                </c:pt>
                <c:pt idx="37">
                  <c:v>27.7099997997</c:v>
                </c:pt>
                <c:pt idx="38">
                  <c:v>28.4299998283</c:v>
                </c:pt>
                <c:pt idx="39">
                  <c:v>29.3299999237</c:v>
                </c:pt>
                <c:pt idx="40">
                  <c:v>30.0999999046</c:v>
                </c:pt>
                <c:pt idx="41">
                  <c:v>30.6799998283</c:v>
                </c:pt>
                <c:pt idx="42">
                  <c:v>31.4099998474</c:v>
                </c:pt>
                <c:pt idx="43">
                  <c:v>32.0599999428</c:v>
                </c:pt>
                <c:pt idx="44">
                  <c:v>32.6899998188</c:v>
                </c:pt>
                <c:pt idx="45">
                  <c:v>33.2899999619</c:v>
                </c:pt>
                <c:pt idx="46">
                  <c:v>33.9299998283</c:v>
                </c:pt>
                <c:pt idx="47">
                  <c:v>34.5899999142</c:v>
                </c:pt>
                <c:pt idx="48">
                  <c:v>35.1499998569</c:v>
                </c:pt>
                <c:pt idx="49">
                  <c:v>35.7099997997</c:v>
                </c:pt>
                <c:pt idx="50">
                  <c:v>36.3199999332</c:v>
                </c:pt>
                <c:pt idx="51">
                  <c:v>36.9699997902</c:v>
                </c:pt>
                <c:pt idx="52">
                  <c:v>37.5499999523</c:v>
                </c:pt>
                <c:pt idx="53">
                  <c:v>38.129999876</c:v>
                </c:pt>
                <c:pt idx="54">
                  <c:v>38.7199997902</c:v>
                </c:pt>
                <c:pt idx="55">
                  <c:v>39.2899999619</c:v>
                </c:pt>
                <c:pt idx="56">
                  <c:v>39.9499998093</c:v>
                </c:pt>
                <c:pt idx="57">
                  <c:v>40.5499999523</c:v>
                </c:pt>
                <c:pt idx="58">
                  <c:v>41.0299999714</c:v>
                </c:pt>
                <c:pt idx="59">
                  <c:v>41.2799999714</c:v>
                </c:pt>
                <c:pt idx="60">
                  <c:v>42.0699999332</c:v>
                </c:pt>
                <c:pt idx="61">
                  <c:v>42.6699998379</c:v>
                </c:pt>
                <c:pt idx="62">
                  <c:v>43.2799999714</c:v>
                </c:pt>
                <c:pt idx="63">
                  <c:v>43.5399999619</c:v>
                </c:pt>
                <c:pt idx="64">
                  <c:v>43.7599999905</c:v>
                </c:pt>
                <c:pt idx="65">
                  <c:v>44.0699999332</c:v>
                </c:pt>
                <c:pt idx="66">
                  <c:v>45.7199997902</c:v>
                </c:pt>
                <c:pt idx="67">
                  <c:v>46.5</c:v>
                </c:pt>
                <c:pt idx="68">
                  <c:v>47.0299999714</c:v>
                </c:pt>
                <c:pt idx="69">
                  <c:v>47.8699998856</c:v>
                </c:pt>
                <c:pt idx="70">
                  <c:v>48.7199997902</c:v>
                </c:pt>
                <c:pt idx="71">
                  <c:v>49.9699997902</c:v>
                </c:pt>
                <c:pt idx="72">
                  <c:v>50.629999876</c:v>
                </c:pt>
                <c:pt idx="73">
                  <c:v>51.4199998379</c:v>
                </c:pt>
                <c:pt idx="74">
                  <c:v>52.3599998951</c:v>
                </c:pt>
                <c:pt idx="75">
                  <c:v>53.1899998188</c:v>
                </c:pt>
                <c:pt idx="76">
                  <c:v>54.1999998093</c:v>
                </c:pt>
                <c:pt idx="77">
                  <c:v>54.9699997902</c:v>
                </c:pt>
                <c:pt idx="78">
                  <c:v>55.8299999237</c:v>
                </c:pt>
                <c:pt idx="79">
                  <c:v>56.5599999428</c:v>
                </c:pt>
                <c:pt idx="80">
                  <c:v>57.2899999619</c:v>
                </c:pt>
                <c:pt idx="81">
                  <c:v>57.9099998474</c:v>
                </c:pt>
                <c:pt idx="82">
                  <c:v>58.6199998856</c:v>
                </c:pt>
                <c:pt idx="83">
                  <c:v>59.2699999809</c:v>
                </c:pt>
                <c:pt idx="84">
                  <c:v>60.0499999523</c:v>
                </c:pt>
                <c:pt idx="85">
                  <c:v>60.6799998283</c:v>
                </c:pt>
                <c:pt idx="86">
                  <c:v>61.5799999237</c:v>
                </c:pt>
                <c:pt idx="87">
                  <c:v>62.0399999619</c:v>
                </c:pt>
                <c:pt idx="88">
                  <c:v>62.6099998951</c:v>
                </c:pt>
                <c:pt idx="89">
                  <c:v>63.2899999619</c:v>
                </c:pt>
                <c:pt idx="90">
                  <c:v>64.0299999714</c:v>
                </c:pt>
                <c:pt idx="91">
                  <c:v>64.6999998093</c:v>
                </c:pt>
                <c:pt idx="92">
                  <c:v>65.2899999619</c:v>
                </c:pt>
                <c:pt idx="93">
                  <c:v>65.7199997902</c:v>
                </c:pt>
                <c:pt idx="94">
                  <c:v>66.8099999428</c:v>
                </c:pt>
                <c:pt idx="95">
                  <c:v>67.7199997902</c:v>
                </c:pt>
                <c:pt idx="96">
                  <c:v>68.4799997807</c:v>
                </c:pt>
                <c:pt idx="97">
                  <c:v>69.1999998093</c:v>
                </c:pt>
                <c:pt idx="98">
                  <c:v>70.0499999523</c:v>
                </c:pt>
                <c:pt idx="99">
                  <c:v>70.8699998856</c:v>
                </c:pt>
                <c:pt idx="100">
                  <c:v>72.1999998093</c:v>
                </c:pt>
                <c:pt idx="101">
                  <c:v>73.8699998856</c:v>
                </c:pt>
                <c:pt idx="102">
                  <c:v>75</c:v>
                </c:pt>
                <c:pt idx="103">
                  <c:v>75.8999998569</c:v>
                </c:pt>
                <c:pt idx="104">
                  <c:v>76.7099997997</c:v>
                </c:pt>
                <c:pt idx="105">
                  <c:v>77.7299997807</c:v>
                </c:pt>
                <c:pt idx="106">
                  <c:v>78.6899998187989</c:v>
                </c:pt>
                <c:pt idx="107">
                  <c:v>79.8099999428</c:v>
                </c:pt>
                <c:pt idx="108">
                  <c:v>80.7899999619</c:v>
                </c:pt>
                <c:pt idx="109">
                  <c:v>81.6899998187989</c:v>
                </c:pt>
                <c:pt idx="110">
                  <c:v>82.5799999237</c:v>
                </c:pt>
                <c:pt idx="111">
                  <c:v>83.4299998283</c:v>
                </c:pt>
                <c:pt idx="112">
                  <c:v>84.3999998569</c:v>
                </c:pt>
                <c:pt idx="113">
                  <c:v>85.3399999142</c:v>
                </c:pt>
                <c:pt idx="114">
                  <c:v>86.5</c:v>
                </c:pt>
                <c:pt idx="115">
                  <c:v>87.6199998856</c:v>
                </c:pt>
                <c:pt idx="116">
                  <c:v>88.9099998474</c:v>
                </c:pt>
                <c:pt idx="117">
                  <c:v>89.7599999905</c:v>
                </c:pt>
                <c:pt idx="118">
                  <c:v>90.8299999237</c:v>
                </c:pt>
                <c:pt idx="119">
                  <c:v>92.2699999809</c:v>
                </c:pt>
                <c:pt idx="120">
                  <c:v>93.1699998378992</c:v>
                </c:pt>
                <c:pt idx="121">
                  <c:v>94.2799999714</c:v>
                </c:pt>
                <c:pt idx="122">
                  <c:v>95.3799998759994</c:v>
                </c:pt>
                <c:pt idx="123">
                  <c:v>96.6099998951</c:v>
                </c:pt>
                <c:pt idx="124">
                  <c:v>97.1499998569</c:v>
                </c:pt>
                <c:pt idx="125">
                  <c:v>98.7999999523</c:v>
                </c:pt>
                <c:pt idx="126">
                  <c:v>100.039999962</c:v>
                </c:pt>
                <c:pt idx="127">
                  <c:v>101.109999895</c:v>
                </c:pt>
                <c:pt idx="128">
                  <c:v>101.479999781</c:v>
                </c:pt>
                <c:pt idx="129">
                  <c:v>101.75999999</c:v>
                </c:pt>
                <c:pt idx="130">
                  <c:v>102.429999828</c:v>
                </c:pt>
                <c:pt idx="131">
                  <c:v>105.329999924</c:v>
                </c:pt>
                <c:pt idx="132">
                  <c:v>107.179999828</c:v>
                </c:pt>
                <c:pt idx="133">
                  <c:v>108.109999895</c:v>
                </c:pt>
                <c:pt idx="134">
                  <c:v>109.589999914</c:v>
                </c:pt>
                <c:pt idx="135">
                  <c:v>110.75</c:v>
                </c:pt>
                <c:pt idx="136">
                  <c:v>112.809999943</c:v>
                </c:pt>
                <c:pt idx="137">
                  <c:v>113.989999771</c:v>
                </c:pt>
                <c:pt idx="138">
                  <c:v>115.159999847</c:v>
                </c:pt>
                <c:pt idx="139">
                  <c:v>116.869999886</c:v>
                </c:pt>
                <c:pt idx="140">
                  <c:v>118.50999999</c:v>
                </c:pt>
                <c:pt idx="141">
                  <c:v>119.739999771</c:v>
                </c:pt>
                <c:pt idx="142">
                  <c:v>121.169999838</c:v>
                </c:pt>
                <c:pt idx="143">
                  <c:v>123.039999962</c:v>
                </c:pt>
                <c:pt idx="144">
                  <c:v>124.929999828</c:v>
                </c:pt>
                <c:pt idx="145">
                  <c:v>127.489999771</c:v>
                </c:pt>
                <c:pt idx="146">
                  <c:v>128.319999933</c:v>
                </c:pt>
                <c:pt idx="147">
                  <c:v>131.149999857</c:v>
                </c:pt>
                <c:pt idx="148">
                  <c:v>135.75999999</c:v>
                </c:pt>
                <c:pt idx="149">
                  <c:v>139.50999999</c:v>
                </c:pt>
                <c:pt idx="150">
                  <c:v>140.829999924</c:v>
                </c:pt>
                <c:pt idx="151">
                  <c:v>144.539999962</c:v>
                </c:pt>
                <c:pt idx="152">
                  <c:v>146.369999886</c:v>
                </c:pt>
                <c:pt idx="153">
                  <c:v>149.75999999</c:v>
                </c:pt>
                <c:pt idx="154">
                  <c:v>151.889999866</c:v>
                </c:pt>
                <c:pt idx="155">
                  <c:v>153.319999933</c:v>
                </c:pt>
                <c:pt idx="156">
                  <c:v>154.739999771</c:v>
                </c:pt>
                <c:pt idx="157">
                  <c:v>155.7099998</c:v>
                </c:pt>
                <c:pt idx="158">
                  <c:v>156.339999914</c:v>
                </c:pt>
                <c:pt idx="159">
                  <c:v>157.50999999</c:v>
                </c:pt>
                <c:pt idx="160">
                  <c:v>158.989999771</c:v>
                </c:pt>
                <c:pt idx="161">
                  <c:v>160.119999886</c:v>
                </c:pt>
                <c:pt idx="162">
                  <c:v>161.169999838</c:v>
                </c:pt>
                <c:pt idx="163">
                  <c:v>162.319999933</c:v>
                </c:pt>
                <c:pt idx="164">
                  <c:v>163.369999886</c:v>
                </c:pt>
                <c:pt idx="165">
                  <c:v>164.669999838</c:v>
                </c:pt>
                <c:pt idx="166">
                  <c:v>165.609999895</c:v>
                </c:pt>
                <c:pt idx="167">
                  <c:v>166.549999952</c:v>
                </c:pt>
                <c:pt idx="168">
                  <c:v>167.639999866</c:v>
                </c:pt>
                <c:pt idx="169">
                  <c:v>168.71999979</c:v>
                </c:pt>
                <c:pt idx="170">
                  <c:v>170.589999914</c:v>
                </c:pt>
                <c:pt idx="171">
                  <c:v>172.109999895</c:v>
                </c:pt>
                <c:pt idx="172">
                  <c:v>173.289999962</c:v>
                </c:pt>
                <c:pt idx="173">
                  <c:v>174.229999781</c:v>
                </c:pt>
                <c:pt idx="174">
                  <c:v>175.519999981</c:v>
                </c:pt>
                <c:pt idx="175">
                  <c:v>177.019999981</c:v>
                </c:pt>
                <c:pt idx="176">
                  <c:v>178.559999943</c:v>
                </c:pt>
                <c:pt idx="177">
                  <c:v>179.949999809</c:v>
                </c:pt>
                <c:pt idx="178">
                  <c:v>180.869999886</c:v>
                </c:pt>
                <c:pt idx="179">
                  <c:v>181.779999971</c:v>
                </c:pt>
                <c:pt idx="180">
                  <c:v>182.689999819</c:v>
                </c:pt>
                <c:pt idx="181">
                  <c:v>183.5</c:v>
                </c:pt>
                <c:pt idx="182">
                  <c:v>184.239999771</c:v>
                </c:pt>
                <c:pt idx="183">
                  <c:v>185.039999962</c:v>
                </c:pt>
                <c:pt idx="184">
                  <c:v>185.819999933</c:v>
                </c:pt>
                <c:pt idx="185">
                  <c:v>186.50999999</c:v>
                </c:pt>
                <c:pt idx="186">
                  <c:v>187.4599998</c:v>
                </c:pt>
                <c:pt idx="187">
                  <c:v>188.359999895</c:v>
                </c:pt>
                <c:pt idx="188">
                  <c:v>189.049999952</c:v>
                </c:pt>
                <c:pt idx="189">
                  <c:v>189.379999876</c:v>
                </c:pt>
                <c:pt idx="190">
                  <c:v>190.5</c:v>
                </c:pt>
                <c:pt idx="191">
                  <c:v>191.189999819</c:v>
                </c:pt>
                <c:pt idx="192">
                  <c:v>191.849999905</c:v>
                </c:pt>
                <c:pt idx="193">
                  <c:v>192.149999857</c:v>
                </c:pt>
                <c:pt idx="194">
                  <c:v>192.389999866</c:v>
                </c:pt>
                <c:pt idx="195">
                  <c:v>192.769999981</c:v>
                </c:pt>
                <c:pt idx="196">
                  <c:v>194.699999809</c:v>
                </c:pt>
                <c:pt idx="197">
                  <c:v>195.699999809</c:v>
                </c:pt>
                <c:pt idx="198">
                  <c:v>196.419999838</c:v>
                </c:pt>
                <c:pt idx="199">
                  <c:v>197.4599998</c:v>
                </c:pt>
                <c:pt idx="200">
                  <c:v>198.21999979</c:v>
                </c:pt>
                <c:pt idx="201">
                  <c:v>199.329999924</c:v>
                </c:pt>
                <c:pt idx="202">
                  <c:v>200.089999914</c:v>
                </c:pt>
                <c:pt idx="203">
                  <c:v>201.679999828</c:v>
                </c:pt>
                <c:pt idx="204">
                  <c:v>203.71999979</c:v>
                </c:pt>
                <c:pt idx="205">
                  <c:v>204.919999838</c:v>
                </c:pt>
                <c:pt idx="206">
                  <c:v>205.919999838</c:v>
                </c:pt>
                <c:pt idx="207">
                  <c:v>206.669999838</c:v>
                </c:pt>
                <c:pt idx="208">
                  <c:v>207.659999847</c:v>
                </c:pt>
                <c:pt idx="209">
                  <c:v>208.75</c:v>
                </c:pt>
                <c:pt idx="210">
                  <c:v>210.059999943</c:v>
                </c:pt>
                <c:pt idx="211">
                  <c:v>210.909999847</c:v>
                </c:pt>
                <c:pt idx="212">
                  <c:v>212.039999962</c:v>
                </c:pt>
                <c:pt idx="213">
                  <c:v>213.319999933</c:v>
                </c:pt>
                <c:pt idx="214">
                  <c:v>214.9599998</c:v>
                </c:pt>
                <c:pt idx="215">
                  <c:v>216.5</c:v>
                </c:pt>
                <c:pt idx="216">
                  <c:v>218.96999979</c:v>
                </c:pt>
                <c:pt idx="217">
                  <c:v>220.229999781</c:v>
                </c:pt>
                <c:pt idx="218">
                  <c:v>222.579999924</c:v>
                </c:pt>
                <c:pt idx="219">
                  <c:v>227.779999971</c:v>
                </c:pt>
                <c:pt idx="220">
                  <c:v>232.669999838</c:v>
                </c:pt>
                <c:pt idx="221">
                  <c:v>237.699999809</c:v>
                </c:pt>
                <c:pt idx="222">
                  <c:v>241.299999952</c:v>
                </c:pt>
                <c:pt idx="223">
                  <c:v>244.899999857</c:v>
                </c:pt>
                <c:pt idx="224">
                  <c:v>249.049999952</c:v>
                </c:pt>
                <c:pt idx="225">
                  <c:v>253.779999971</c:v>
                </c:pt>
                <c:pt idx="226">
                  <c:v>256.739999770999</c:v>
                </c:pt>
                <c:pt idx="227">
                  <c:v>257.869999886</c:v>
                </c:pt>
                <c:pt idx="228">
                  <c:v>258.859999895</c:v>
                </c:pt>
                <c:pt idx="229">
                  <c:v>259.729999780999</c:v>
                </c:pt>
                <c:pt idx="230">
                  <c:v>260.829999924</c:v>
                </c:pt>
                <c:pt idx="231">
                  <c:v>261.859999895</c:v>
                </c:pt>
                <c:pt idx="232">
                  <c:v>262.599999904999</c:v>
                </c:pt>
                <c:pt idx="233">
                  <c:v>263.539999961997</c:v>
                </c:pt>
                <c:pt idx="234">
                  <c:v>264.539999961997</c:v>
                </c:pt>
                <c:pt idx="235">
                  <c:v>266.389999866</c:v>
                </c:pt>
                <c:pt idx="236">
                  <c:v>268.549999952</c:v>
                </c:pt>
                <c:pt idx="237">
                  <c:v>273.299999951995</c:v>
                </c:pt>
                <c:pt idx="238">
                  <c:v>275.549999952</c:v>
                </c:pt>
                <c:pt idx="239">
                  <c:v>276.979999780999</c:v>
                </c:pt>
                <c:pt idx="240">
                  <c:v>278.109999895</c:v>
                </c:pt>
                <c:pt idx="241">
                  <c:v>279.329999924</c:v>
                </c:pt>
                <c:pt idx="242">
                  <c:v>280.599999904999</c:v>
                </c:pt>
                <c:pt idx="243">
                  <c:v>281.939999819</c:v>
                </c:pt>
                <c:pt idx="244">
                  <c:v>283.119999886</c:v>
                </c:pt>
                <c:pt idx="245">
                  <c:v>284.799999951995</c:v>
                </c:pt>
                <c:pt idx="246">
                  <c:v>286.189999819</c:v>
                </c:pt>
                <c:pt idx="247">
                  <c:v>287.389999866</c:v>
                </c:pt>
                <c:pt idx="248">
                  <c:v>288.439999819</c:v>
                </c:pt>
                <c:pt idx="249">
                  <c:v>289.369999886</c:v>
                </c:pt>
                <c:pt idx="250">
                  <c:v>290.199999809</c:v>
                </c:pt>
                <c:pt idx="251">
                  <c:v>291.21999979</c:v>
                </c:pt>
                <c:pt idx="252">
                  <c:v>291.979999780999</c:v>
                </c:pt>
                <c:pt idx="253">
                  <c:v>292.71999979</c:v>
                </c:pt>
                <c:pt idx="254">
                  <c:v>293.079999924</c:v>
                </c:pt>
                <c:pt idx="255">
                  <c:v>294.429999828</c:v>
                </c:pt>
                <c:pt idx="256">
                  <c:v>295.319999933</c:v>
                </c:pt>
                <c:pt idx="257">
                  <c:v>296.069999933</c:v>
                </c:pt>
                <c:pt idx="258">
                  <c:v>296.46999979</c:v>
                </c:pt>
                <c:pt idx="259">
                  <c:v>296.789999961997</c:v>
                </c:pt>
                <c:pt idx="260">
                  <c:v>297.299999951995</c:v>
                </c:pt>
                <c:pt idx="261">
                  <c:v>299.489999770999</c:v>
                </c:pt>
                <c:pt idx="262">
                  <c:v>300.429999828</c:v>
                </c:pt>
                <c:pt idx="263">
                  <c:v>301</c:v>
                </c:pt>
                <c:pt idx="264">
                  <c:v>302.00999999</c:v>
                </c:pt>
                <c:pt idx="265">
                  <c:v>302.829999924</c:v>
                </c:pt>
              </c:numCache>
            </c:numRef>
          </c:xVal>
          <c:yVal>
            <c:numRef>
              <c:f>Sheet1!$N$1:$N$266</c:f>
              <c:numCache>
                <c:formatCode>General</c:formatCode>
                <c:ptCount val="266"/>
                <c:pt idx="1">
                  <c:v>1.36915354108</c:v>
                </c:pt>
                <c:pt idx="2">
                  <c:v>1.79363599182</c:v>
                </c:pt>
                <c:pt idx="3">
                  <c:v>1.66459534884</c:v>
                </c:pt>
                <c:pt idx="4">
                  <c:v>1.32246203554</c:v>
                </c:pt>
                <c:pt idx="5">
                  <c:v>0.935101634684</c:v>
                </c:pt>
                <c:pt idx="6">
                  <c:v>1.696543618</c:v>
                </c:pt>
                <c:pt idx="7">
                  <c:v>2.36278185745</c:v>
                </c:pt>
                <c:pt idx="8">
                  <c:v>2.33578252427</c:v>
                </c:pt>
                <c:pt idx="9">
                  <c:v>2.33369879518</c:v>
                </c:pt>
                <c:pt idx="10">
                  <c:v>2.28492762186</c:v>
                </c:pt>
                <c:pt idx="11">
                  <c:v>2.75121454545</c:v>
                </c:pt>
                <c:pt idx="12">
                  <c:v>2.63898494624</c:v>
                </c:pt>
                <c:pt idx="13">
                  <c:v>2.49160509554</c:v>
                </c:pt>
                <c:pt idx="14">
                  <c:v>2.59125411335</c:v>
                </c:pt>
                <c:pt idx="15">
                  <c:v>2.70812765957</c:v>
                </c:pt>
                <c:pt idx="16">
                  <c:v>3.06232098765</c:v>
                </c:pt>
                <c:pt idx="17">
                  <c:v>2.96463073852</c:v>
                </c:pt>
                <c:pt idx="18">
                  <c:v>2.79222033898</c:v>
                </c:pt>
                <c:pt idx="19">
                  <c:v>2.7239772296</c:v>
                </c:pt>
                <c:pt idx="20">
                  <c:v>2.7070848329</c:v>
                </c:pt>
                <c:pt idx="21">
                  <c:v>2.6578729097</c:v>
                </c:pt>
                <c:pt idx="22">
                  <c:v>2.68104651163</c:v>
                </c:pt>
                <c:pt idx="23">
                  <c:v>2.78016901408</c:v>
                </c:pt>
                <c:pt idx="24">
                  <c:v>2.76772623574</c:v>
                </c:pt>
                <c:pt idx="25">
                  <c:v>2.66721594684</c:v>
                </c:pt>
                <c:pt idx="26">
                  <c:v>2.28873429952</c:v>
                </c:pt>
                <c:pt idx="27">
                  <c:v>2.23816455696</c:v>
                </c:pt>
                <c:pt idx="28">
                  <c:v>2.5097765043</c:v>
                </c:pt>
                <c:pt idx="29">
                  <c:v>2.60945104334</c:v>
                </c:pt>
                <c:pt idx="30">
                  <c:v>2.72444290657</c:v>
                </c:pt>
                <c:pt idx="31">
                  <c:v>2.12182594417</c:v>
                </c:pt>
                <c:pt idx="32">
                  <c:v>1.65292643052</c:v>
                </c:pt>
                <c:pt idx="33">
                  <c:v>1.10284592145</c:v>
                </c:pt>
                <c:pt idx="34">
                  <c:v>1.25106968326</c:v>
                </c:pt>
                <c:pt idx="35">
                  <c:v>1.691256</c:v>
                </c:pt>
                <c:pt idx="36">
                  <c:v>2.2482487725</c:v>
                </c:pt>
                <c:pt idx="37">
                  <c:v>2.48532363636</c:v>
                </c:pt>
                <c:pt idx="38">
                  <c:v>2.27348807631</c:v>
                </c:pt>
                <c:pt idx="39">
                  <c:v>1.74371180124</c:v>
                </c:pt>
                <c:pt idx="40">
                  <c:v>2.17692035398</c:v>
                </c:pt>
                <c:pt idx="41">
                  <c:v>2.52567689162</c:v>
                </c:pt>
                <c:pt idx="42">
                  <c:v>2.57109034268</c:v>
                </c:pt>
                <c:pt idx="43">
                  <c:v>2.52143369176</c:v>
                </c:pt>
                <c:pt idx="44">
                  <c:v>2.68690225564</c:v>
                </c:pt>
                <c:pt idx="45">
                  <c:v>2.73333858268</c:v>
                </c:pt>
                <c:pt idx="46">
                  <c:v>2.5117676951</c:v>
                </c:pt>
                <c:pt idx="47">
                  <c:v>2.68280353982</c:v>
                </c:pt>
                <c:pt idx="48">
                  <c:v>2.8909958159</c:v>
                </c:pt>
                <c:pt idx="49">
                  <c:v>2.80139055794</c:v>
                </c:pt>
                <c:pt idx="50">
                  <c:v>2.77682442748</c:v>
                </c:pt>
                <c:pt idx="51">
                  <c:v>2.68810108303</c:v>
                </c:pt>
                <c:pt idx="52">
                  <c:v>2.70421399177</c:v>
                </c:pt>
                <c:pt idx="53">
                  <c:v>2.76903018109</c:v>
                </c:pt>
                <c:pt idx="54">
                  <c:v>2.7626506986</c:v>
                </c:pt>
                <c:pt idx="55">
                  <c:v>2.75988110403</c:v>
                </c:pt>
                <c:pt idx="56">
                  <c:v>2.80251388889</c:v>
                </c:pt>
                <c:pt idx="57">
                  <c:v>2.80167920792</c:v>
                </c:pt>
                <c:pt idx="58">
                  <c:v>2.82678350515</c:v>
                </c:pt>
                <c:pt idx="59">
                  <c:v>2.85075</c:v>
                </c:pt>
                <c:pt idx="60">
                  <c:v>2.6653086771</c:v>
                </c:pt>
                <c:pt idx="61">
                  <c:v>2.73257821782</c:v>
                </c:pt>
                <c:pt idx="62">
                  <c:v>2.82072657744</c:v>
                </c:pt>
                <c:pt idx="63">
                  <c:v>2.89759064327</c:v>
                </c:pt>
                <c:pt idx="64">
                  <c:v>2.88453333333</c:v>
                </c:pt>
                <c:pt idx="65">
                  <c:v>2.91357142857</c:v>
                </c:pt>
                <c:pt idx="66">
                  <c:v>2.55001846154</c:v>
                </c:pt>
                <c:pt idx="67">
                  <c:v>2.54228405797</c:v>
                </c:pt>
                <c:pt idx="68">
                  <c:v>2.49109976798</c:v>
                </c:pt>
                <c:pt idx="69">
                  <c:v>2.182944</c:v>
                </c:pt>
                <c:pt idx="70">
                  <c:v>1.72662467192</c:v>
                </c:pt>
                <c:pt idx="71">
                  <c:v>1.58723024055</c:v>
                </c:pt>
                <c:pt idx="72">
                  <c:v>1.91924210526</c:v>
                </c:pt>
                <c:pt idx="73">
                  <c:v>1.745904209</c:v>
                </c:pt>
                <c:pt idx="74">
                  <c:v>1.8251778563</c:v>
                </c:pt>
                <c:pt idx="75">
                  <c:v>2.08195962315</c:v>
                </c:pt>
                <c:pt idx="76">
                  <c:v>1.64653754081</c:v>
                </c:pt>
                <c:pt idx="77">
                  <c:v>1.80725773196</c:v>
                </c:pt>
                <c:pt idx="78">
                  <c:v>2.05075753604</c:v>
                </c:pt>
                <c:pt idx="79">
                  <c:v>2.2112574103</c:v>
                </c:pt>
                <c:pt idx="80">
                  <c:v>2.37540279938</c:v>
                </c:pt>
                <c:pt idx="81">
                  <c:v>2.38049904031</c:v>
                </c:pt>
                <c:pt idx="82">
                  <c:v>2.38407704655</c:v>
                </c:pt>
                <c:pt idx="83">
                  <c:v>2.40059744991</c:v>
                </c:pt>
                <c:pt idx="84">
                  <c:v>2.08048695652</c:v>
                </c:pt>
                <c:pt idx="85">
                  <c:v>1.94649907579</c:v>
                </c:pt>
                <c:pt idx="86">
                  <c:v>1.96465760198</c:v>
                </c:pt>
                <c:pt idx="87">
                  <c:v>2.50619565217</c:v>
                </c:pt>
                <c:pt idx="88">
                  <c:v>2.49337263158</c:v>
                </c:pt>
                <c:pt idx="89">
                  <c:v>2.46749830508</c:v>
                </c:pt>
                <c:pt idx="90">
                  <c:v>2.44393302892</c:v>
                </c:pt>
                <c:pt idx="91">
                  <c:v>2.48046073298</c:v>
                </c:pt>
                <c:pt idx="92">
                  <c:v>2.83470941884</c:v>
                </c:pt>
                <c:pt idx="93">
                  <c:v>2.57621176471</c:v>
                </c:pt>
                <c:pt idx="94">
                  <c:v>1.79634033149</c:v>
                </c:pt>
                <c:pt idx="95">
                  <c:v>1.92981372549</c:v>
                </c:pt>
                <c:pt idx="96">
                  <c:v>1.92864477612</c:v>
                </c:pt>
                <c:pt idx="97">
                  <c:v>1.90462794349</c:v>
                </c:pt>
                <c:pt idx="98">
                  <c:v>1.94948998665</c:v>
                </c:pt>
                <c:pt idx="99">
                  <c:v>1.89374246575</c:v>
                </c:pt>
                <c:pt idx="100">
                  <c:v>1.36062429606</c:v>
                </c:pt>
                <c:pt idx="101">
                  <c:v>0.874398472311</c:v>
                </c:pt>
                <c:pt idx="102">
                  <c:v>1.31309125841</c:v>
                </c:pt>
                <c:pt idx="103">
                  <c:v>1.77202478315</c:v>
                </c:pt>
                <c:pt idx="104">
                  <c:v>1.95772384937</c:v>
                </c:pt>
                <c:pt idx="105">
                  <c:v>1.57687179487</c:v>
                </c:pt>
                <c:pt idx="106">
                  <c:v>1.43444367015</c:v>
                </c:pt>
                <c:pt idx="107">
                  <c:v>1.611953125</c:v>
                </c:pt>
                <c:pt idx="108">
                  <c:v>1.59158371041</c:v>
                </c:pt>
                <c:pt idx="109">
                  <c:v>1.75821894219</c:v>
                </c:pt>
                <c:pt idx="110">
                  <c:v>1.74220326223</c:v>
                </c:pt>
                <c:pt idx="111">
                  <c:v>1.84285486019</c:v>
                </c:pt>
                <c:pt idx="112">
                  <c:v>1.72444141069</c:v>
                </c:pt>
                <c:pt idx="113">
                  <c:v>1.62004220399</c:v>
                </c:pt>
                <c:pt idx="114">
                  <c:v>1.2292354049</c:v>
                </c:pt>
                <c:pt idx="115">
                  <c:v>1.4099379845</c:v>
                </c:pt>
                <c:pt idx="116">
                  <c:v>1.24724288107</c:v>
                </c:pt>
                <c:pt idx="117">
                  <c:v>1.74767021277</c:v>
                </c:pt>
                <c:pt idx="118">
                  <c:v>1.41149538462</c:v>
                </c:pt>
                <c:pt idx="119">
                  <c:v>1.03136214605</c:v>
                </c:pt>
                <c:pt idx="120">
                  <c:v>1.59889790898</c:v>
                </c:pt>
                <c:pt idx="121">
                  <c:v>1.58414916585</c:v>
                </c:pt>
                <c:pt idx="122">
                  <c:v>1.39945400593</c:v>
                </c:pt>
                <c:pt idx="123">
                  <c:v>0.967188712522</c:v>
                </c:pt>
                <c:pt idx="124">
                  <c:v>1.03663636364</c:v>
                </c:pt>
                <c:pt idx="125">
                  <c:v>1.20651126851</c:v>
                </c:pt>
                <c:pt idx="126">
                  <c:v>1.2083642732</c:v>
                </c:pt>
                <c:pt idx="127">
                  <c:v>1.51929969104</c:v>
                </c:pt>
                <c:pt idx="128">
                  <c:v>1.81497435897</c:v>
                </c:pt>
                <c:pt idx="129">
                  <c:v>1.7750974359</c:v>
                </c:pt>
                <c:pt idx="130">
                  <c:v>1.14297723292</c:v>
                </c:pt>
                <c:pt idx="131">
                  <c:v>1.20809912536</c:v>
                </c:pt>
                <c:pt idx="132">
                  <c:v>0.998392714855</c:v>
                </c:pt>
                <c:pt idx="133">
                  <c:v>1.29201444043</c:v>
                </c:pt>
                <c:pt idx="134">
                  <c:v>1.18039509733</c:v>
                </c:pt>
                <c:pt idx="135">
                  <c:v>1.23887758945</c:v>
                </c:pt>
                <c:pt idx="136">
                  <c:v>0.939743641913</c:v>
                </c:pt>
                <c:pt idx="137">
                  <c:v>1.01106099815</c:v>
                </c:pt>
                <c:pt idx="138">
                  <c:v>1.12318207283</c:v>
                </c:pt>
                <c:pt idx="139">
                  <c:v>0.961872129112</c:v>
                </c:pt>
                <c:pt idx="140">
                  <c:v>1.00057956016</c:v>
                </c:pt>
                <c:pt idx="141">
                  <c:v>1.33908672566</c:v>
                </c:pt>
                <c:pt idx="142">
                  <c:v>0.919197003745</c:v>
                </c:pt>
                <c:pt idx="143">
                  <c:v>0.881040540541</c:v>
                </c:pt>
                <c:pt idx="144">
                  <c:v>0.793625979843</c:v>
                </c:pt>
                <c:pt idx="145">
                  <c:v>0.620635514019</c:v>
                </c:pt>
                <c:pt idx="146">
                  <c:v>1.69663474692</c:v>
                </c:pt>
                <c:pt idx="147">
                  <c:v>0.543461397731</c:v>
                </c:pt>
                <c:pt idx="148">
                  <c:v>0.29170606463</c:v>
                </c:pt>
                <c:pt idx="149">
                  <c:v>0.392544708778</c:v>
                </c:pt>
                <c:pt idx="150">
                  <c:v>0.861747954173</c:v>
                </c:pt>
                <c:pt idx="151">
                  <c:v>0.440645411699</c:v>
                </c:pt>
                <c:pt idx="152">
                  <c:v>0.531267281106</c:v>
                </c:pt>
                <c:pt idx="153">
                  <c:v>0.360423615338</c:v>
                </c:pt>
                <c:pt idx="154">
                  <c:v>0.716448818898</c:v>
                </c:pt>
                <c:pt idx="155">
                  <c:v>1.21090799397</c:v>
                </c:pt>
                <c:pt idx="156">
                  <c:v>1.07106556142</c:v>
                </c:pt>
                <c:pt idx="157">
                  <c:v>1.61659428571</c:v>
                </c:pt>
                <c:pt idx="158">
                  <c:v>1.6341641791</c:v>
                </c:pt>
                <c:pt idx="159">
                  <c:v>1.50248428835</c:v>
                </c:pt>
                <c:pt idx="160">
                  <c:v>1.13863195951</c:v>
                </c:pt>
                <c:pt idx="161">
                  <c:v>1.25212403101</c:v>
                </c:pt>
                <c:pt idx="162">
                  <c:v>1.25725181347</c:v>
                </c:pt>
                <c:pt idx="163">
                  <c:v>1.3959541109</c:v>
                </c:pt>
                <c:pt idx="164">
                  <c:v>1.43554724818</c:v>
                </c:pt>
                <c:pt idx="165">
                  <c:v>1.4023681592</c:v>
                </c:pt>
                <c:pt idx="166">
                  <c:v>1.61609411765</c:v>
                </c:pt>
                <c:pt idx="167">
                  <c:v>1.61766627219</c:v>
                </c:pt>
                <c:pt idx="168">
                  <c:v>1.43432698094</c:v>
                </c:pt>
                <c:pt idx="169">
                  <c:v>1.42361866126</c:v>
                </c:pt>
                <c:pt idx="170">
                  <c:v>0.832460236887</c:v>
                </c:pt>
                <c:pt idx="171">
                  <c:v>0.866098176718</c:v>
                </c:pt>
                <c:pt idx="172">
                  <c:v>1.51852805888</c:v>
                </c:pt>
                <c:pt idx="173">
                  <c:v>1.66110979929</c:v>
                </c:pt>
                <c:pt idx="174">
                  <c:v>1.19617740586</c:v>
                </c:pt>
                <c:pt idx="175">
                  <c:v>0.984777304965</c:v>
                </c:pt>
                <c:pt idx="176">
                  <c:v>0.95843767313</c:v>
                </c:pt>
                <c:pt idx="177">
                  <c:v>1.17230007734</c:v>
                </c:pt>
                <c:pt idx="178">
                  <c:v>1.66493493976</c:v>
                </c:pt>
                <c:pt idx="179">
                  <c:v>1.59981372549</c:v>
                </c:pt>
                <c:pt idx="180">
                  <c:v>1.80528039702</c:v>
                </c:pt>
                <c:pt idx="181">
                  <c:v>2.06834444444</c:v>
                </c:pt>
                <c:pt idx="182">
                  <c:v>2.03443962848</c:v>
                </c:pt>
                <c:pt idx="183">
                  <c:v>1.93832112676</c:v>
                </c:pt>
                <c:pt idx="184">
                  <c:v>2.01468413392</c:v>
                </c:pt>
                <c:pt idx="185">
                  <c:v>2.18104697987</c:v>
                </c:pt>
                <c:pt idx="186">
                  <c:v>1.87050753187</c:v>
                </c:pt>
                <c:pt idx="187">
                  <c:v>1.74457213317</c:v>
                </c:pt>
                <c:pt idx="188">
                  <c:v>1.86212563667</c:v>
                </c:pt>
                <c:pt idx="189">
                  <c:v>1.88479338843</c:v>
                </c:pt>
                <c:pt idx="190">
                  <c:v>2.00826580922</c:v>
                </c:pt>
                <c:pt idx="191">
                  <c:v>2.32315151515</c:v>
                </c:pt>
                <c:pt idx="192">
                  <c:v>2.57458987784</c:v>
                </c:pt>
                <c:pt idx="193">
                  <c:v>2.39366183575</c:v>
                </c:pt>
                <c:pt idx="194">
                  <c:v>2.30762666667</c:v>
                </c:pt>
                <c:pt idx="195">
                  <c:v>2.29802816901</c:v>
                </c:pt>
                <c:pt idx="196">
                  <c:v>1.9251010453</c:v>
                </c:pt>
                <c:pt idx="197">
                  <c:v>1.93191189427</c:v>
                </c:pt>
                <c:pt idx="198">
                  <c:v>1.70693799682</c:v>
                </c:pt>
                <c:pt idx="199">
                  <c:v>1.71795173137</c:v>
                </c:pt>
                <c:pt idx="200">
                  <c:v>1.99045083207</c:v>
                </c:pt>
                <c:pt idx="201">
                  <c:v>1.82382625864</c:v>
                </c:pt>
                <c:pt idx="202">
                  <c:v>1.64259459459</c:v>
                </c:pt>
                <c:pt idx="203">
                  <c:v>0.803559118236</c:v>
                </c:pt>
                <c:pt idx="204">
                  <c:v>0.797106995885</c:v>
                </c:pt>
                <c:pt idx="205">
                  <c:v>1.40754868062</c:v>
                </c:pt>
                <c:pt idx="206">
                  <c:v>1.66282197802</c:v>
                </c:pt>
                <c:pt idx="207">
                  <c:v>1.890798151</c:v>
                </c:pt>
                <c:pt idx="208">
                  <c:v>1.74440133779</c:v>
                </c:pt>
                <c:pt idx="209">
                  <c:v>1.41883483483</c:v>
                </c:pt>
                <c:pt idx="210">
                  <c:v>1.2591788953</c:v>
                </c:pt>
                <c:pt idx="211">
                  <c:v>1.65807486631</c:v>
                </c:pt>
                <c:pt idx="212">
                  <c:v>1.43090558767</c:v>
                </c:pt>
                <c:pt idx="213">
                  <c:v>1.11030160067</c:v>
                </c:pt>
                <c:pt idx="214">
                  <c:v>0.930353856124</c:v>
                </c:pt>
                <c:pt idx="215">
                  <c:v>0.735374301676</c:v>
                </c:pt>
                <c:pt idx="216">
                  <c:v>0.668661337821</c:v>
                </c:pt>
                <c:pt idx="217">
                  <c:v>0.79301805675</c:v>
                </c:pt>
                <c:pt idx="218">
                  <c:v>0.528492637216</c:v>
                </c:pt>
                <c:pt idx="219">
                  <c:v>0.285679748823</c:v>
                </c:pt>
                <c:pt idx="220">
                  <c:v>0.345081452826</c:v>
                </c:pt>
                <c:pt idx="221">
                  <c:v>0.288706886045</c:v>
                </c:pt>
                <c:pt idx="222">
                  <c:v>0.446502525253</c:v>
                </c:pt>
                <c:pt idx="223">
                  <c:v>0.249832287507</c:v>
                </c:pt>
                <c:pt idx="224">
                  <c:v>0.404098434004</c:v>
                </c:pt>
                <c:pt idx="225">
                  <c:v>0.341145580589</c:v>
                </c:pt>
                <c:pt idx="226">
                  <c:v>0.452131560532</c:v>
                </c:pt>
                <c:pt idx="227">
                  <c:v>1.17448983543</c:v>
                </c:pt>
                <c:pt idx="228">
                  <c:v>1.63695964126</c:v>
                </c:pt>
                <c:pt idx="229">
                  <c:v>1.77234871795</c:v>
                </c:pt>
                <c:pt idx="230">
                  <c:v>1.68451792829</c:v>
                </c:pt>
                <c:pt idx="231">
                  <c:v>1.48025862069</c:v>
                </c:pt>
                <c:pt idx="232">
                  <c:v>2.09973579109</c:v>
                </c:pt>
                <c:pt idx="233">
                  <c:v>1.6903356974</c:v>
                </c:pt>
                <c:pt idx="234">
                  <c:v>1.5544717608</c:v>
                </c:pt>
                <c:pt idx="235">
                  <c:v>0.838132879046</c:v>
                </c:pt>
                <c:pt idx="236">
                  <c:v>0.598379844961</c:v>
                </c:pt>
                <c:pt idx="237">
                  <c:v>0.35512908778</c:v>
                </c:pt>
                <c:pt idx="238">
                  <c:v>0.653488156061</c:v>
                </c:pt>
                <c:pt idx="239">
                  <c:v>1.07234208552</c:v>
                </c:pt>
                <c:pt idx="240">
                  <c:v>1.33770327553</c:v>
                </c:pt>
                <c:pt idx="241">
                  <c:v>1.230208</c:v>
                </c:pt>
                <c:pt idx="242">
                  <c:v>1.28674363328</c:v>
                </c:pt>
                <c:pt idx="243">
                  <c:v>1.10995662651</c:v>
                </c:pt>
                <c:pt idx="244">
                  <c:v>1.20317788018</c:v>
                </c:pt>
                <c:pt idx="245">
                  <c:v>0.919757269279</c:v>
                </c:pt>
                <c:pt idx="246">
                  <c:v>1.14730970724</c:v>
                </c:pt>
                <c:pt idx="247">
                  <c:v>1.1850748422</c:v>
                </c:pt>
                <c:pt idx="248">
                  <c:v>1.44256603774</c:v>
                </c:pt>
                <c:pt idx="249">
                  <c:v>1.65362962963</c:v>
                </c:pt>
                <c:pt idx="250">
                  <c:v>1.75662702703</c:v>
                </c:pt>
                <c:pt idx="251">
                  <c:v>1.7661356674</c:v>
                </c:pt>
                <c:pt idx="252">
                  <c:v>2.10230014859</c:v>
                </c:pt>
                <c:pt idx="253">
                  <c:v>1.70045271318</c:v>
                </c:pt>
                <c:pt idx="254">
                  <c:v>1.70194029851</c:v>
                </c:pt>
                <c:pt idx="255">
                  <c:v>1.49062211615</c:v>
                </c:pt>
                <c:pt idx="256">
                  <c:v>1.74456637168</c:v>
                </c:pt>
                <c:pt idx="257">
                  <c:v>2.22174698795</c:v>
                </c:pt>
                <c:pt idx="258">
                  <c:v>1.6035210356</c:v>
                </c:pt>
                <c:pt idx="259">
                  <c:v>1.57338181818</c:v>
                </c:pt>
                <c:pt idx="260">
                  <c:v>1.59960784314</c:v>
                </c:pt>
                <c:pt idx="261">
                  <c:v>1.68617700916</c:v>
                </c:pt>
                <c:pt idx="262">
                  <c:v>2.09079380215</c:v>
                </c:pt>
                <c:pt idx="263">
                  <c:v>2.21374020619</c:v>
                </c:pt>
                <c:pt idx="264">
                  <c:v>1.80508048512</c:v>
                </c:pt>
                <c:pt idx="265">
                  <c:v>1.79984678523</c:v>
                </c:pt>
              </c:numCache>
            </c:numRef>
          </c:yVal>
          <c:smooth val="0"/>
        </c:ser>
        <c:dLbls>
          <c:showLegendKey val="0"/>
          <c:showVal val="0"/>
          <c:showCatName val="0"/>
          <c:showSerName val="0"/>
          <c:showPercent val="0"/>
          <c:showBubbleSize val="0"/>
        </c:dLbls>
        <c:axId val="1925776864"/>
        <c:axId val="-2059728384"/>
      </c:scatterChart>
      <c:valAx>
        <c:axId val="1925776864"/>
        <c:scaling>
          <c:orientation val="minMax"/>
          <c:max val="300"/>
          <c:min val="0"/>
        </c:scaling>
        <c:delete val="0"/>
        <c:axPos val="b"/>
        <c:title>
          <c:tx>
            <c:rich>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r>
                  <a:rPr lang="en-US" dirty="0" smtClean="0">
                    <a:solidFill>
                      <a:schemeClr val="tx1"/>
                    </a:solidFill>
                  </a:rPr>
                  <a:t>Time</a:t>
                </a:r>
                <a:endParaRPr lang="en-US" dirty="0">
                  <a:solidFill>
                    <a:schemeClr val="tx1"/>
                  </a:solidFill>
                </a:endParaRPr>
              </a:p>
            </c:rich>
          </c:tx>
          <c:layout/>
          <c:overlay val="0"/>
          <c:spPr>
            <a:noFill/>
            <a:ln>
              <a:noFill/>
            </a:ln>
            <a:effectLst/>
          </c:sp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p>
        </c:txPr>
        <c:crossAx val="-2059728384"/>
        <c:crosses val="autoZero"/>
        <c:crossBetween val="midCat"/>
      </c:valAx>
      <c:valAx>
        <c:axId val="-2059728384"/>
        <c:scaling>
          <c:orientation val="minMax"/>
          <c:max val="3.5"/>
          <c:min val="0"/>
        </c:scaling>
        <c:delete val="0"/>
        <c:axPos val="l"/>
        <c:title>
          <c:tx>
            <c:rich>
              <a:bodyPr rot="-5400000" spcFirstLastPara="1" vertOverflow="ellipsis" vert="horz" wrap="square" anchor="ctr" anchorCtr="1"/>
              <a:lstStyle/>
              <a:p>
                <a:pPr>
                  <a:defRPr lang="zh-CN" sz="1400" b="0" i="0" u="none" strike="noStrike" kern="1200" baseline="0">
                    <a:solidFill>
                      <a:srgbClr val="0070C0"/>
                    </a:solidFill>
                    <a:latin typeface="+mn-lt"/>
                    <a:ea typeface="+mn-ea"/>
                    <a:cs typeface="+mn-cs"/>
                  </a:defRPr>
                </a:pPr>
                <a:r>
                  <a:rPr lang="en-US" b="1" dirty="0" smtClean="0">
                    <a:solidFill>
                      <a:srgbClr val="0070C0"/>
                    </a:solidFill>
                  </a:rPr>
                  <a:t>Throughput</a:t>
                </a:r>
                <a:endParaRPr lang="en-US" b="1" dirty="0">
                  <a:solidFill>
                    <a:srgbClr val="0070C0"/>
                  </a:solidFill>
                </a:endParaRPr>
              </a:p>
            </c:rich>
          </c:tx>
          <c:layout>
            <c:manualLayout>
              <c:xMode val="edge"/>
              <c:yMode val="edge"/>
              <c:x val="0.125217573650394"/>
              <c:y val="0.215464746165965"/>
            </c:manualLayout>
          </c:layout>
          <c:overlay val="0"/>
          <c:spPr>
            <a:noFill/>
            <a:ln>
              <a:noFill/>
            </a:ln>
            <a:effectLst/>
          </c:sp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p>
        </c:txPr>
        <c:crossAx val="192577686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lang="zh-CN" sz="14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main framework to improve the quality of experience is dynamic streaming over HTTP or DASH. It's a very standard framework and I will give an overview of how it works.</a:t>
            </a:r>
            <a:endParaRPr lang="en-US" baseline="0" dirty="0" smtClean="0"/>
          </a:p>
          <a:p>
            <a:endParaRPr lang="en-US" baseline="0" dirty="0" smtClean="0"/>
          </a:p>
          <a:p>
            <a:r>
              <a:rPr lang="en-US" baseline="0" dirty="0" smtClean="0"/>
              <a:t>To load a video, a video client periodically requests individual chunk of video from a video server. Each chunk represents several seconds of video and can be requested at one of several bitrates. As the video chunks are downloaded, they are stored in a playback buffer. In this abstract figure, each pink bar represents a video chunk in the buffer. The width of the bar is 1 second of the video and the height indicates the bitrate. The higher bitrate corresponds to higher resolution or higher quality of the video. </a:t>
            </a:r>
            <a:endParaRPr lang="en-US" baseline="0" dirty="0" smtClean="0"/>
          </a:p>
          <a:p>
            <a:endParaRPr lang="en-US" baseline="0" dirty="0" smtClean="0"/>
          </a:p>
          <a:p>
            <a:r>
              <a:rPr lang="en-US" baseline="0" dirty="0" smtClean="0"/>
              <a:t>As the video is playing, the playback buffer is continually drained at a fixed rate since the user watches videos in ‘real time’, but the buffer will be populated at a variable rate, depending on the requested bitrate and network condition.</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[play video]</a:t>
            </a:r>
            <a:endParaRPr lang="en-US" baseline="0" dirty="0" smtClean="0"/>
          </a:p>
          <a:p>
            <a:endParaRPr lang="en-US" baseline="0" dirty="0" smtClean="0"/>
          </a:p>
          <a:p>
            <a:r>
              <a:rPr lang="en-US" baseline="0" dirty="0" smtClean="0"/>
              <a:t>This can become problematic if the chunks we request have higher bitrates than the network can support, therefore chunks are being drained faster than they are </a:t>
            </a:r>
            <a:r>
              <a:rPr lang="en-US" baseline="0" dirty="0" err="1" smtClean="0"/>
              <a:t>enqueued</a:t>
            </a:r>
            <a:r>
              <a:rPr lang="en-US" baseline="0" dirty="0" smtClean="0"/>
              <a:t> -- this ultimately leads to an empty buffer and thus a </a:t>
            </a:r>
            <a:r>
              <a:rPr lang="en-US" baseline="0" dirty="0" err="1" smtClean="0"/>
              <a:t>rebuffering</a:t>
            </a:r>
            <a:r>
              <a:rPr lang="en-US" baseline="0" dirty="0" smtClean="0"/>
              <a:t> period.</a:t>
            </a:r>
            <a:endParaRPr lang="en-US" baseline="0" dirty="0" smtClean="0"/>
          </a:p>
          <a:p>
            <a:endParaRPr lang="en-US" baseline="0" dirty="0" smtClean="0"/>
          </a:p>
          <a:p>
            <a:r>
              <a:rPr lang="en-US" baseline="0" dirty="0" smtClean="0"/>
              <a:t>To prevent issues like this, video players use Adaptive Bitrate Algorithms, or ABR algorithms. These algorithms decide both when and at which bitrate to download each video chunk. </a:t>
            </a:r>
            <a:endParaRPr lang="en-US" baseline="0" dirty="0" smtClean="0"/>
          </a:p>
          <a:p>
            <a:endParaRPr lang="en-US" baseline="0" dirty="0" smtClean="0"/>
          </a:p>
          <a:p>
            <a:r>
              <a:rPr lang="en-US" baseline="0" dirty="0" smtClean="0"/>
              <a:t>[click] Specifically, these algorithms choose among a few available bitrates adaptively depending on the network and playback buffer condition.</a:t>
            </a:r>
            <a:endParaRPr lang="en-US" baseline="0" dirty="0" smtClean="0"/>
          </a:p>
          <a:p>
            <a:r>
              <a:rPr lang="en-US" baseline="0" dirty="0" smtClean="0"/>
              <a:t> </a:t>
            </a:r>
            <a:endParaRPr lang="en-US" baseline="0" dirty="0" smtClean="0"/>
          </a:p>
          <a:p>
            <a:r>
              <a:rPr lang="en-US" baseline="0" dirty="0" smtClean="0"/>
              <a:t>Because of that, these algorithms have a large impact on quality of experience.</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baseline="0" dirty="0" smtClean="0"/>
              <a:t>With this context, now let’s look at why designing ABR algorithms is so challenging? Let me use this example. Say we have streamed a video for a while..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r>
              <a:rPr lang="en-US" baseline="0" dirty="0" smtClean="0"/>
              <a:t>Now at this point, how would the future throughput look like? it go higher, or it could could remain steady for a while and then drop, in fact it can be one of the many many possibilities -- past throughput observations cannot accurately predict what will happen exactly . It’s very challenging to select a bitrate that adapt to this noisy cloud of future possibilities. </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r>
              <a:rPr lang="en-US" baseline="0" dirty="0" smtClean="0"/>
              <a:t>Next, in practice, there’s tension and tradeoff among multiple conflicting </a:t>
            </a:r>
            <a:r>
              <a:rPr lang="en-US" baseline="0" dirty="0" err="1" smtClean="0"/>
              <a:t>QoE</a:t>
            </a:r>
            <a:r>
              <a:rPr lang="en-US" baseline="0" dirty="0" smtClean="0"/>
              <a:t> goals. People don't simply just want higher quality, they don't want </a:t>
            </a:r>
            <a:r>
              <a:rPr lang="en-US" baseline="0" dirty="0" err="1" smtClean="0"/>
              <a:t>rebuffering</a:t>
            </a:r>
            <a:r>
              <a:rPr lang="en-US" baseline="0" dirty="0" smtClean="0"/>
              <a:t>, and no bitrate fluctuations. However, selecting higher bitrates could result in </a:t>
            </a:r>
            <a:r>
              <a:rPr lang="en-US" baseline="0" dirty="0" err="1" smtClean="0"/>
              <a:t>rebuffering</a:t>
            </a:r>
            <a:r>
              <a:rPr lang="en-US" baseline="0" dirty="0" smtClean="0"/>
              <a:t> if there’s no enough playback buffer.</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defRPr/>
            </a:pPr>
            <a:r>
              <a:rPr lang="en-US" baseline="0" dirty="0" smtClean="0"/>
              <a:t>Finally, the bitrate decision for the next chunk can affect the decisions in the future. For example, using a high bitrate at the current time may deplete the video buffer, which leaves little cushion to </a:t>
            </a:r>
            <a:r>
              <a:rPr lang="en-US" baseline="0" dirty="0" err="1" smtClean="0"/>
              <a:t>deak</a:t>
            </a:r>
            <a:r>
              <a:rPr lang="en-US" baseline="0" dirty="0" smtClean="0"/>
              <a:t> with the risk </a:t>
            </a:r>
            <a:r>
              <a:rPr lang="en-US" baseline="0" dirty="0" err="1" smtClean="0"/>
              <a:t>rebuffering</a:t>
            </a:r>
            <a:r>
              <a:rPr lang="en-US" baseline="0" dirty="0" smtClean="0"/>
              <a:t> in case of network fluctuations. So, ABR algorithms must plan for the future.</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In this work, we built </a:t>
            </a:r>
            <a:r>
              <a:rPr lang="en-US" baseline="0" dirty="0" err="1" smtClean="0"/>
              <a:t>Pensieve</a:t>
            </a:r>
            <a:r>
              <a:rPr lang="en-US" baseline="0" dirty="0" smtClean="0"/>
              <a:t>, a system that uses reinforcement learning to learn an ABR algorithm automatically through experience. </a:t>
            </a:r>
            <a:r>
              <a:rPr lang="en-US" baseline="0" dirty="0" err="1" smtClean="0"/>
              <a:t>Pensieve</a:t>
            </a:r>
            <a:r>
              <a:rPr lang="en-US" baseline="0" dirty="0" smtClean="0"/>
              <a:t> represents the ABR algorithm as a neural network, that takes as input the observation from video client and output the bitrate decision for the next video chunk. It trains this neural network using data from a large number of video streaming sessions in actual network conditions.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[Click]</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Our contribution with </a:t>
            </a:r>
            <a:r>
              <a:rPr lang="en-US" baseline="0" dirty="0" err="1" smtClean="0"/>
              <a:t>Pensieve</a:t>
            </a:r>
            <a:r>
              <a:rPr lang="en-US" baseline="0" dirty="0" smtClean="0"/>
              <a:t>, is that, to our knowledge, this is a first network control system that uses modern "deep" reinforcement learning techniques.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It outperforms existing ABR algorithms substantially, improving the quality of experience by 12-25%, with 10-30% less </a:t>
            </a:r>
            <a:r>
              <a:rPr lang="en-US" baseline="0" dirty="0" err="1" smtClean="0"/>
              <a:t>rebuffering</a:t>
            </a:r>
            <a:r>
              <a:rPr lang="en-US" baseline="0" dirty="0" smtClean="0"/>
              <a:t> over the best previous schemes in realistic network conditions.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We found that </a:t>
            </a:r>
            <a:r>
              <a:rPr lang="en-US" baseline="0" dirty="0" err="1" smtClean="0"/>
              <a:t>Pensieve</a:t>
            </a:r>
            <a:r>
              <a:rPr lang="en-US" baseline="0" dirty="0" smtClean="0"/>
              <a:t> is able to achieve this performance fundamentally because it learns rules for ABR that are specifically tailored for the underlining network characteristics.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Further, in building </a:t>
            </a:r>
            <a:r>
              <a:rPr lang="en-US" baseline="0" dirty="0" err="1" smtClean="0"/>
              <a:t>Pensieve</a:t>
            </a:r>
            <a:r>
              <a:rPr lang="en-US" baseline="0" dirty="0" smtClean="0"/>
              <a:t>, we learned several lessons about using deep reinforcement learning for network control systems. We believe these techniques are very powerful and can be applied to many other such problems, therefore I will share a few lessons that we learned near the end of this talk.</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At a high level, there are some nice properties of this Reinforcement Learning framework that fit exactly for the bitrate adaptation problem.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First, unlike the heuristics based methods, the learning approach can adapt faithfully to the underlining characteristics of the network </a:t>
            </a:r>
            <a:r>
              <a:rPr lang="en-US" baseline="0" dirty="0" smtClean="0"/>
              <a:t>in a data-driven way</a:t>
            </a:r>
            <a:r>
              <a:rPr lang="en-US" sz="1200" kern="1200" baseline="0" dirty="0" smtClean="0">
                <a:solidFill>
                  <a:schemeClr val="tx1"/>
                </a:solidFill>
                <a:effectLst/>
                <a:latin typeface="+mn-lt"/>
                <a:ea typeface="+mn-ea"/>
                <a:cs typeface="+mn-cs"/>
              </a:rPr>
              <a:t>. For example, after seeing many many examples in the cellular network, it will figure out quantitatively how much buffer it needs to build to cope for uncertainty  in the nature of the network.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Also, the framework allows you to optimize for a high level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end-to-end, without having to explicitly model how it is impacted by low level decisions. We can optimize for any arbitrary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as long as we can represent it through the reward signal.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addition, you can learn an ABR algorithm that takes as input raw high-dimensional signals, like the sequence of throughput samples, and extract useful information out of it. That's from the power of the underlining neural network.</a:t>
            </a:r>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summray</a:t>
            </a:r>
            <a:r>
              <a:rPr lang="en-US" dirty="0" smtClean="0"/>
              <a:t>, </a:t>
            </a:r>
            <a:r>
              <a:rPr lang="en-US" dirty="0" err="1" smtClean="0"/>
              <a:t>Pensieve</a:t>
            </a:r>
            <a:r>
              <a:rPr lang="en-US" dirty="0" smtClean="0"/>
              <a:t> is a system that uses reinforcement learning to </a:t>
            </a:r>
            <a:r>
              <a:rPr lang="en-US" dirty="0" err="1" smtClean="0"/>
              <a:t>genreate</a:t>
            </a:r>
            <a:r>
              <a:rPr lang="en-US" dirty="0" smtClean="0"/>
              <a:t> ABR algorithms. It optimizes for different network conditions</a:t>
            </a:r>
            <a:r>
              <a:rPr lang="en-US" baseline="0" dirty="0" smtClean="0"/>
              <a:t> through experience. </a:t>
            </a:r>
            <a:r>
              <a:rPr lang="en-US" baseline="0" dirty="0" err="1" smtClean="0"/>
              <a:t>Pensieve</a:t>
            </a:r>
            <a:r>
              <a:rPr lang="en-US" baseline="0" dirty="0" smtClean="0"/>
              <a:t> outperforms state-of-the-art schemes in a wide range of settings. And it generalizes well even for the network conditions on which it is not explicitly trained. </a:t>
            </a:r>
            <a:endParaRPr lang="en-US" baseline="0" dirty="0" smtClean="0"/>
          </a:p>
          <a:p>
            <a:endParaRPr lang="en-US" baseline="0" dirty="0" smtClean="0"/>
          </a:p>
          <a:p>
            <a:r>
              <a:rPr lang="en-US" baseline="0" dirty="0" smtClean="0"/>
              <a:t>More information and the open-sourced code can be found in our website.</a:t>
            </a:r>
            <a:endParaRPr lang="en-US" baseline="0" dirty="0" smtClean="0"/>
          </a:p>
          <a:p>
            <a:endParaRPr lang="en-US" baseline="0" dirty="0" smtClean="0"/>
          </a:p>
          <a:p>
            <a:r>
              <a:rPr lang="en-US" baseline="0" dirty="0" smtClean="0"/>
              <a:t>With that, thank you and I’m happy to take questions</a:t>
            </a:r>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33" r="25032"/>
          <a:stretch>
            <a:fillRect/>
          </a:stretch>
        </p:blipFill>
        <p:spPr>
          <a:xfrm>
            <a:off x="0" y="0"/>
            <a:ext cx="9144000" cy="6858000"/>
          </a:xfrm>
          <a:prstGeom prst="rect">
            <a:avLst/>
          </a:prstGeom>
        </p:spPr>
      </p:pic>
      <p:sp>
        <p:nvSpPr>
          <p:cNvPr id="9801" name="副标题 2"/>
          <p:cNvSpPr>
            <a:spLocks noGrp="1"/>
          </p:cNvSpPr>
          <p:nvPr userDrawn="1">
            <p:ph type="subTitle" idx="1"/>
          </p:nvPr>
        </p:nvSpPr>
        <p:spPr>
          <a:xfrm>
            <a:off x="3944765" y="2514692"/>
            <a:ext cx="4340570" cy="558799"/>
          </a:xfrm>
        </p:spPr>
        <p:txBody>
          <a:bodyPr anchor="ctr">
            <a:normAutofit/>
          </a:bodyPr>
          <a:lstStyle>
            <a:lvl1pPr marL="0" indent="0" algn="r">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9802" name="标题 1"/>
          <p:cNvSpPr>
            <a:spLocks noGrp="1"/>
          </p:cNvSpPr>
          <p:nvPr userDrawn="1">
            <p:ph type="ctrTitle"/>
          </p:nvPr>
        </p:nvSpPr>
        <p:spPr>
          <a:xfrm>
            <a:off x="3944765" y="1758951"/>
            <a:ext cx="4340570" cy="698591"/>
          </a:xfrm>
        </p:spPr>
        <p:txBody>
          <a:bodyPr anchor="ctr">
            <a:normAutofit/>
          </a:bodyPr>
          <a:lstStyle>
            <a:lvl1pPr algn="r">
              <a:defRPr sz="3000">
                <a:solidFill>
                  <a:schemeClr val="tx1"/>
                </a:solidFill>
              </a:defRPr>
            </a:lvl1pPr>
          </a:lstStyle>
          <a:p>
            <a:endParaRPr lang="zh-CN" altLang="en-US" dirty="0"/>
          </a:p>
        </p:txBody>
      </p:sp>
      <p:sp>
        <p:nvSpPr>
          <p:cNvPr id="12" name="文本占位符 13"/>
          <p:cNvSpPr>
            <a:spLocks noGrp="1"/>
          </p:cNvSpPr>
          <p:nvPr userDrawn="1">
            <p:ph type="body" sz="quarter" idx="10" hasCustomPrompt="1"/>
          </p:nvPr>
        </p:nvSpPr>
        <p:spPr>
          <a:xfrm>
            <a:off x="6099998" y="3647232"/>
            <a:ext cx="2185337" cy="248371"/>
          </a:xfrm>
        </p:spPr>
        <p:txBody>
          <a:bodyPr anchor="ctr">
            <a:noAutofit/>
          </a:bodyPr>
          <a:lstStyle>
            <a:lvl1pPr marL="0" indent="0" algn="r">
              <a:buNone/>
              <a:defRPr sz="1125"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署名</a:t>
            </a:r>
            <a:endParaRPr lang="zh-CN" altLang="en-US" dirty="0"/>
          </a:p>
        </p:txBody>
      </p:sp>
      <p:sp>
        <p:nvSpPr>
          <p:cNvPr id="13" name="文本占位符 13"/>
          <p:cNvSpPr>
            <a:spLocks noGrp="1"/>
          </p:cNvSpPr>
          <p:nvPr userDrawn="1">
            <p:ph type="body" sz="quarter" idx="11" hasCustomPrompt="1"/>
          </p:nvPr>
        </p:nvSpPr>
        <p:spPr>
          <a:xfrm>
            <a:off x="6099998" y="3955784"/>
            <a:ext cx="2185337" cy="248371"/>
          </a:xfrm>
        </p:spPr>
        <p:txBody>
          <a:bodyPr anchor="ctr">
            <a:noAutofit/>
          </a:bodyPr>
          <a:lstStyle>
            <a:lvl1pPr marL="0" indent="0" algn="r">
              <a:buNone/>
              <a:defRPr sz="1125"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日期</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2500" r="12500"/>
          <a:stretch>
            <a:fillRect/>
          </a:stretch>
        </p:blipFill>
        <p:spPr>
          <a:xfrm>
            <a:off x="0" y="0"/>
            <a:ext cx="9144000" cy="6858000"/>
          </a:xfrm>
          <a:prstGeom prst="rect">
            <a:avLst/>
          </a:prstGeom>
        </p:spPr>
      </p:pic>
      <p:sp>
        <p:nvSpPr>
          <p:cNvPr id="20" name="标题 1"/>
          <p:cNvSpPr>
            <a:spLocks noGrp="1"/>
          </p:cNvSpPr>
          <p:nvPr>
            <p:ph type="title" hasCustomPrompt="1"/>
          </p:nvPr>
        </p:nvSpPr>
        <p:spPr>
          <a:xfrm>
            <a:off x="4177640" y="2494642"/>
            <a:ext cx="3401291" cy="656792"/>
          </a:xfrm>
        </p:spPr>
        <p:txBody>
          <a:bodyPr anchor="ctr">
            <a:normAutofit/>
          </a:bodyPr>
          <a:lstStyle>
            <a:lvl1pPr algn="l">
              <a:defRPr sz="1800" b="1">
                <a:solidFill>
                  <a:srgbClr val="36A9AC"/>
                </a:solidFill>
              </a:defRPr>
            </a:lvl1pPr>
          </a:lstStyle>
          <a:p>
            <a:r>
              <a:rPr lang="zh-CN" altLang="en-US" dirty="0"/>
              <a:t>单击此处添加幻灯片章节标题</a:t>
            </a:r>
            <a:endParaRPr lang="zh-CN" altLang="en-US" dirty="0"/>
          </a:p>
        </p:txBody>
      </p:sp>
      <p:sp>
        <p:nvSpPr>
          <p:cNvPr id="21" name="文本占位符 2"/>
          <p:cNvSpPr>
            <a:spLocks noGrp="1"/>
          </p:cNvSpPr>
          <p:nvPr>
            <p:ph type="body" idx="1"/>
          </p:nvPr>
        </p:nvSpPr>
        <p:spPr>
          <a:xfrm>
            <a:off x="4173310" y="3430588"/>
            <a:ext cx="3409950" cy="1015623"/>
          </a:xfrm>
        </p:spPr>
        <p:txBody>
          <a:bodyPr anchor="t">
            <a:normAutofit/>
          </a:bodyPr>
          <a:lstStyle>
            <a:lvl1pPr marL="0" indent="0" algn="l">
              <a:buNone/>
              <a:defRPr sz="825">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489D9C7-5DC6-4263-87FF-7C99F6FB63C3}"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2500" r="12500"/>
          <a:stretch>
            <a:fillRect/>
          </a:stretch>
        </p:blipFill>
        <p:spPr>
          <a:xfrm>
            <a:off x="0" y="0"/>
            <a:ext cx="9144000" cy="6858000"/>
          </a:xfrm>
          <a:prstGeom prst="rect">
            <a:avLst/>
          </a:prstGeom>
        </p:spPr>
      </p:pic>
      <p:sp>
        <p:nvSpPr>
          <p:cNvPr id="13" name="标题 1"/>
          <p:cNvSpPr>
            <a:spLocks noGrp="1"/>
          </p:cNvSpPr>
          <p:nvPr>
            <p:ph type="ctrTitle" hasCustomPrompt="1"/>
          </p:nvPr>
        </p:nvSpPr>
        <p:spPr>
          <a:xfrm>
            <a:off x="1211366" y="2147999"/>
            <a:ext cx="2988902" cy="865136"/>
          </a:xfrm>
        </p:spPr>
        <p:txBody>
          <a:bodyPr anchor="ctr">
            <a:normAutofit/>
          </a:bodyPr>
          <a:lstStyle>
            <a:lvl1pPr marL="0" indent="0" algn="l">
              <a:buFont typeface="Arial" panose="020B0604020202020204" pitchFamily="34" charset="0"/>
              <a:buNone/>
              <a:defRPr sz="2400">
                <a:solidFill>
                  <a:schemeClr val="tx1"/>
                </a:solidFill>
              </a:defRPr>
            </a:lvl1pPr>
          </a:lstStyle>
          <a:p>
            <a:r>
              <a:rPr lang="zh-CN" altLang="en-US" dirty="0"/>
              <a:t>结束语</a:t>
            </a:r>
            <a:endParaRPr lang="zh-CN" altLang="en-US" dirty="0"/>
          </a:p>
        </p:txBody>
      </p:sp>
      <p:sp>
        <p:nvSpPr>
          <p:cNvPr id="14" name="文本占位符 62"/>
          <p:cNvSpPr>
            <a:spLocks noGrp="1"/>
          </p:cNvSpPr>
          <p:nvPr>
            <p:ph type="body" sz="quarter" idx="17" hasCustomPrompt="1"/>
          </p:nvPr>
        </p:nvSpPr>
        <p:spPr>
          <a:xfrm>
            <a:off x="1211366" y="3367391"/>
            <a:ext cx="2988902" cy="310871"/>
          </a:xfrm>
        </p:spPr>
        <p:txBody>
          <a:bodyPr vert="horz" lIns="91440" tIns="45720" rIns="91440" bIns="45720" rtlCol="0">
            <a:normAutofit/>
          </a:bodyPr>
          <a:lstStyle>
            <a:lvl1pPr marL="0" indent="0" algn="l">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50" marR="0" lvl="0" indent="-171450" fontAlgn="auto">
              <a:spcAft>
                <a:spcPts val="0"/>
              </a:spcAft>
              <a:buClrTx/>
              <a:buSzTx/>
            </a:pPr>
            <a:r>
              <a:rPr lang="zh-CN" altLang="en-US" dirty="0"/>
              <a:t>署名</a:t>
            </a:r>
            <a:endParaRPr lang="en-US" altLang="zh-CN" dirty="0"/>
          </a:p>
        </p:txBody>
      </p:sp>
      <p:sp>
        <p:nvSpPr>
          <p:cNvPr id="15" name="文本占位符 62"/>
          <p:cNvSpPr>
            <a:spLocks noGrp="1"/>
          </p:cNvSpPr>
          <p:nvPr>
            <p:ph type="body" sz="quarter" idx="18" hasCustomPrompt="1"/>
          </p:nvPr>
        </p:nvSpPr>
        <p:spPr>
          <a:xfrm>
            <a:off x="1211366" y="3683025"/>
            <a:ext cx="2988902" cy="310871"/>
          </a:xfrm>
        </p:spPr>
        <p:txBody>
          <a:bodyPr vert="horz" lIns="91440" tIns="45720" rIns="91440" bIns="45720" rtlCol="0">
            <a:normAutofit/>
          </a:bodyPr>
          <a:lstStyle>
            <a:lvl1pPr marL="0" indent="0" algn="l">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50" marR="0" lvl="0" indent="-171450" fontAlgn="auto">
              <a:spcAft>
                <a:spcPts val="0"/>
              </a:spcAft>
              <a:buClrTx/>
              <a:buSzTx/>
            </a:pPr>
            <a:r>
              <a:rPr lang="zh-CN" altLang="en-US" dirty="0"/>
              <a:t>时间日期</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www.islide.cc </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750">
                <a:solidFill>
                  <a:schemeClr val="tx1">
                    <a:tint val="75000"/>
                  </a:schemeClr>
                </a:solidFill>
              </a:defRPr>
            </a:lvl1pPr>
          </a:lstStyle>
          <a:p>
            <a:fld id="{6489D9C7-5DC6-4263-87FF-7C99F6FB63C3}" type="datetime1">
              <a:rPr lang="zh-CN" altLang="en-US" smtClean="0"/>
            </a:fld>
            <a:endParaRPr lang="zh-CN" altLang="en-US"/>
          </a:p>
        </p:txBody>
      </p:sp>
      <p:sp>
        <p:nvSpPr>
          <p:cNvPr id="5"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750">
                <a:solidFill>
                  <a:schemeClr val="tx1">
                    <a:tint val="75000"/>
                  </a:schemeClr>
                </a:solidFill>
              </a:defRPr>
            </a:lvl1pPr>
          </a:lstStyle>
          <a:p>
            <a:r>
              <a:rPr lang="en-US" altLang="zh-CN" dirty="0"/>
              <a:t>www.islide.cc </a:t>
            </a:r>
            <a:endParaRPr lang="zh-CN" altLang="en-US" dirty="0"/>
          </a:p>
        </p:txBody>
      </p:sp>
      <p:sp>
        <p:nvSpPr>
          <p:cNvPr id="6"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750">
                <a:solidFill>
                  <a:schemeClr val="tx1">
                    <a:tint val="75000"/>
                  </a:schemeClr>
                </a:solidFill>
              </a:defRPr>
            </a:lvl1pPr>
          </a:lstStyle>
          <a:p>
            <a:fld id="{5DD3DB80-B894-403A-B48E-6FDC1A72010E}" type="slidenum">
              <a:rPr lang="zh-CN" altLang="en-US" smtClean="0"/>
            </a:fld>
            <a:endParaRPr lang="zh-CN" altLang="en-US"/>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9" Type="http://schemas.openxmlformats.org/officeDocument/2006/relationships/image" Target="../media/image9.GIF"/><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media" Target="../media/media1.mov"/><Relationship Id="rId2" Type="http://schemas.openxmlformats.org/officeDocument/2006/relationships/video" Target="../media/media1.mov"/><Relationship Id="rId14" Type="http://schemas.openxmlformats.org/officeDocument/2006/relationships/notesSlide" Target="../notesSlides/notesSlide1.xml"/><Relationship Id="rId13" Type="http://schemas.openxmlformats.org/officeDocument/2006/relationships/slideLayout" Target="../slideLayouts/slideLayout3.xml"/><Relationship Id="rId12" Type="http://schemas.openxmlformats.org/officeDocument/2006/relationships/tags" Target="../tags/tag1.xml"/><Relationship Id="rId11" Type="http://schemas.openxmlformats.org/officeDocument/2006/relationships/image" Target="../media/image11.emf"/><Relationship Id="rId10" Type="http://schemas.openxmlformats.org/officeDocument/2006/relationships/image" Target="../media/image10.png"/><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3.xml"/><Relationship Id="rId6" Type="http://schemas.openxmlformats.org/officeDocument/2006/relationships/tags" Target="../tags/tag3.xml"/><Relationship Id="rId5" Type="http://schemas.openxmlformats.org/officeDocument/2006/relationships/image" Target="../media/image17.png"/><Relationship Id="rId4" Type="http://schemas.openxmlformats.org/officeDocument/2006/relationships/image" Target="../media/image6.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13105" y="2151380"/>
            <a:ext cx="8104505" cy="542290"/>
          </a:xfrm>
        </p:spPr>
        <p:txBody>
          <a:bodyPr>
            <a:noAutofit/>
          </a:bodyPr>
          <a:lstStyle/>
          <a:p>
            <a:pPr algn="ctr"/>
            <a:r>
              <a:rPr sz="3600" dirty="0">
                <a:solidFill>
                  <a:schemeClr val="accent1"/>
                </a:solidFill>
                <a:sym typeface="+mn-ea"/>
              </a:rPr>
              <a:t> Bitrate Adaptation algorithm using </a:t>
            </a:r>
            <a:r>
              <a:rPr lang="en-US" sz="3600" dirty="0">
                <a:solidFill>
                  <a:schemeClr val="accent1"/>
                </a:solidFill>
                <a:sym typeface="+mn-ea"/>
              </a:rPr>
              <a:t>reinforcement </a:t>
            </a:r>
            <a:r>
              <a:rPr sz="3600" dirty="0">
                <a:solidFill>
                  <a:schemeClr val="accent1"/>
                </a:solidFill>
                <a:sym typeface="+mn-ea"/>
              </a:rPr>
              <a:t>learning</a:t>
            </a:r>
            <a:endParaRPr sz="3600" dirty="0">
              <a:solidFill>
                <a:schemeClr val="accent1"/>
              </a:solidFill>
              <a:sym typeface="+mn-ea"/>
            </a:endParaRPr>
          </a:p>
        </p:txBody>
      </p:sp>
      <p:sp>
        <p:nvSpPr>
          <p:cNvPr id="2" name="文本框 1"/>
          <p:cNvSpPr txBox="1"/>
          <p:nvPr/>
        </p:nvSpPr>
        <p:spPr>
          <a:xfrm>
            <a:off x="3430270" y="3928110"/>
            <a:ext cx="4789170" cy="460375"/>
          </a:xfrm>
          <a:prstGeom prst="rect">
            <a:avLst/>
          </a:prstGeom>
          <a:noFill/>
        </p:spPr>
        <p:txBody>
          <a:bodyPr wrap="square" rtlCol="0">
            <a:spAutoFit/>
          </a:bodyPr>
          <a:p>
            <a:r>
              <a:rPr lang="en-US" altLang="zh-CN" sz="2400"/>
              <a:t>Wenbin Sun</a:t>
            </a:r>
            <a:endParaRPr lang="en-US" altLang="zh-CN"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2691173" y="1827149"/>
            <a:ext cx="4264496" cy="1753182"/>
          </a:xfrm>
          <a:prstGeom prst="rect">
            <a:avLst/>
          </a:prstGeom>
        </p:spPr>
      </p:pic>
      <p:sp>
        <p:nvSpPr>
          <p:cNvPr id="81" name="Rectangle 80"/>
          <p:cNvSpPr/>
          <p:nvPr/>
        </p:nvSpPr>
        <p:spPr>
          <a:xfrm>
            <a:off x="5461049" y="2569007"/>
            <a:ext cx="1360317" cy="994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p:cNvSpPr/>
          <p:nvPr/>
        </p:nvSpPr>
        <p:spPr>
          <a:xfrm>
            <a:off x="2330189" y="2442032"/>
            <a:ext cx="1551752" cy="872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005" y="2539276"/>
            <a:ext cx="1127580" cy="743246"/>
          </a:xfrm>
          <a:prstGeom prst="rect">
            <a:avLst/>
          </a:prstGeom>
        </p:spPr>
      </p:pic>
      <p:pic>
        <p:nvPicPr>
          <p:cNvPr id="84" name="Picture 8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7466" y="2846939"/>
            <a:ext cx="287128" cy="202138"/>
          </a:xfrm>
          <a:prstGeom prst="rect">
            <a:avLst/>
          </a:prstGeom>
        </p:spPr>
      </p:pic>
      <p:sp>
        <p:nvSpPr>
          <p:cNvPr id="85" name="Rectangle 84"/>
          <p:cNvSpPr/>
          <p:nvPr/>
        </p:nvSpPr>
        <p:spPr>
          <a:xfrm>
            <a:off x="2149005" y="2539276"/>
            <a:ext cx="1127580" cy="841108"/>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86" name="Rectangle 85"/>
          <p:cNvSpPr/>
          <p:nvPr/>
        </p:nvSpPr>
        <p:spPr>
          <a:xfrm>
            <a:off x="2932636" y="3286611"/>
            <a:ext cx="141162" cy="978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87" name="Rectangle 86"/>
          <p:cNvSpPr/>
          <p:nvPr/>
        </p:nvSpPr>
        <p:spPr>
          <a:xfrm>
            <a:off x="2149002" y="3284522"/>
            <a:ext cx="783729" cy="978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88" name="Rectangle 87"/>
          <p:cNvSpPr/>
          <p:nvPr/>
        </p:nvSpPr>
        <p:spPr>
          <a:xfrm>
            <a:off x="2149004" y="3284522"/>
            <a:ext cx="458446" cy="97863"/>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89" name="Rectangle 88"/>
          <p:cNvSpPr/>
          <p:nvPr/>
        </p:nvSpPr>
        <p:spPr>
          <a:xfrm>
            <a:off x="2149004" y="3283270"/>
            <a:ext cx="1127581" cy="97863"/>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90" name="Oval 89"/>
          <p:cNvSpPr/>
          <p:nvPr/>
        </p:nvSpPr>
        <p:spPr>
          <a:xfrm>
            <a:off x="2538117" y="3266655"/>
            <a:ext cx="138809" cy="138809"/>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91" name="Oval 90"/>
          <p:cNvSpPr/>
          <p:nvPr/>
        </p:nvSpPr>
        <p:spPr>
          <a:xfrm>
            <a:off x="2580429" y="3308357"/>
            <a:ext cx="54042" cy="54042"/>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92" name="TextBox 91"/>
          <p:cNvSpPr txBox="1"/>
          <p:nvPr/>
        </p:nvSpPr>
        <p:spPr>
          <a:xfrm>
            <a:off x="2033905" y="3516630"/>
            <a:ext cx="1288415" cy="254000"/>
          </a:xfrm>
          <a:prstGeom prst="rect">
            <a:avLst/>
          </a:prstGeom>
          <a:noFill/>
        </p:spPr>
        <p:txBody>
          <a:bodyPr wrap="square" rtlCol="0">
            <a:spAutoFit/>
          </a:bodyPr>
          <a:lstStyle/>
          <a:p>
            <a:pPr algn="ctr"/>
            <a:r>
              <a:rPr lang="en-US" sz="1055" b="1" dirty="0"/>
              <a:t>Video Client</a:t>
            </a:r>
            <a:endParaRPr lang="en-US" sz="1055" b="1" dirty="0"/>
          </a:p>
        </p:txBody>
      </p:sp>
      <p:sp>
        <p:nvSpPr>
          <p:cNvPr id="93" name="TextBox 92"/>
          <p:cNvSpPr txBox="1"/>
          <p:nvPr/>
        </p:nvSpPr>
        <p:spPr>
          <a:xfrm>
            <a:off x="5788055" y="3418563"/>
            <a:ext cx="1112975" cy="254000"/>
          </a:xfrm>
          <a:prstGeom prst="rect">
            <a:avLst/>
          </a:prstGeom>
          <a:noFill/>
        </p:spPr>
        <p:txBody>
          <a:bodyPr wrap="square" rtlCol="0">
            <a:spAutoFit/>
          </a:bodyPr>
          <a:lstStyle/>
          <a:p>
            <a:pPr algn="ctr"/>
            <a:r>
              <a:rPr lang="en-US" sz="1055" b="1" dirty="0"/>
              <a:t>Video </a:t>
            </a:r>
            <a:r>
              <a:rPr lang="en-US" sz="1055" b="1" dirty="0" smtClean="0"/>
              <a:t>Server</a:t>
            </a:r>
            <a:endParaRPr lang="en-US" sz="1055" b="1" dirty="0"/>
          </a:p>
        </p:txBody>
      </p:sp>
      <p:cxnSp>
        <p:nvCxnSpPr>
          <p:cNvPr id="94" name="Straight Arrow Connector 93"/>
          <p:cNvCxnSpPr/>
          <p:nvPr/>
        </p:nvCxnSpPr>
        <p:spPr>
          <a:xfrm>
            <a:off x="3542618" y="2807210"/>
            <a:ext cx="2121694"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322320" y="2270760"/>
            <a:ext cx="1915795" cy="438785"/>
          </a:xfrm>
          <a:prstGeom prst="rect">
            <a:avLst/>
          </a:prstGeom>
          <a:noFill/>
        </p:spPr>
        <p:txBody>
          <a:bodyPr wrap="square" rtlCol="0">
            <a:spAutoFit/>
          </a:bodyPr>
          <a:lstStyle/>
          <a:p>
            <a:r>
              <a:rPr lang="en-US" sz="1200" b="1" dirty="0"/>
              <a:t>Request</a:t>
            </a:r>
            <a:r>
              <a:rPr lang="en-US" sz="1200" dirty="0"/>
              <a:t>: </a:t>
            </a:r>
            <a:endParaRPr lang="en-US" sz="1200" dirty="0"/>
          </a:p>
          <a:p>
            <a:r>
              <a:rPr lang="en-US" sz="1055" dirty="0"/>
              <a:t>next video chunk  at bitrate </a:t>
            </a:r>
            <a:r>
              <a:rPr lang="en-US" sz="1055" i="1" dirty="0"/>
              <a:t>r</a:t>
            </a:r>
            <a:endParaRPr lang="en-US" sz="1055" i="1" dirty="0"/>
          </a:p>
        </p:txBody>
      </p:sp>
      <p:cxnSp>
        <p:nvCxnSpPr>
          <p:cNvPr id="96" name="Straight Arrow Connector 95"/>
          <p:cNvCxnSpPr/>
          <p:nvPr/>
        </p:nvCxnSpPr>
        <p:spPr>
          <a:xfrm flipH="1">
            <a:off x="3507549" y="3009347"/>
            <a:ext cx="2121694"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507599" y="3112918"/>
            <a:ext cx="1151241" cy="438785"/>
          </a:xfrm>
          <a:prstGeom prst="rect">
            <a:avLst/>
          </a:prstGeom>
          <a:noFill/>
        </p:spPr>
        <p:txBody>
          <a:bodyPr wrap="square" rtlCol="0">
            <a:spAutoFit/>
          </a:bodyPr>
          <a:lstStyle/>
          <a:p>
            <a:r>
              <a:rPr lang="en-US" sz="1200" b="1" dirty="0"/>
              <a:t>Response</a:t>
            </a:r>
            <a:r>
              <a:rPr lang="en-US" sz="1200" dirty="0"/>
              <a:t>: </a:t>
            </a:r>
            <a:endParaRPr lang="en-US" sz="1200" dirty="0"/>
          </a:p>
          <a:p>
            <a:r>
              <a:rPr lang="en-US" sz="1055" dirty="0"/>
              <a:t>video content</a:t>
            </a:r>
            <a:endParaRPr lang="en-US" sz="1055" dirty="0"/>
          </a:p>
        </p:txBody>
      </p:sp>
      <p:pic>
        <p:nvPicPr>
          <p:cNvPr id="98" name="Picture 9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2902" y="2455557"/>
            <a:ext cx="1070097" cy="842109"/>
          </a:xfrm>
          <a:prstGeom prst="rect">
            <a:avLst/>
          </a:prstGeom>
        </p:spPr>
      </p:pic>
      <p:sp>
        <p:nvSpPr>
          <p:cNvPr id="146" name="Rectangle 145"/>
          <p:cNvSpPr/>
          <p:nvPr/>
        </p:nvSpPr>
        <p:spPr>
          <a:xfrm>
            <a:off x="3893168" y="2656598"/>
            <a:ext cx="1544203" cy="595630"/>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grpSp>
        <p:nvGrpSpPr>
          <p:cNvPr id="147" name="Group 146"/>
          <p:cNvGrpSpPr/>
          <p:nvPr/>
        </p:nvGrpSpPr>
        <p:grpSpPr>
          <a:xfrm>
            <a:off x="5238069" y="2709809"/>
            <a:ext cx="1058435" cy="252730"/>
            <a:chOff x="4928863" y="3926411"/>
            <a:chExt cx="1310714" cy="336973"/>
          </a:xfrm>
        </p:grpSpPr>
        <p:sp>
          <p:nvSpPr>
            <p:cNvPr id="148" name="TextBox 147"/>
            <p:cNvSpPr txBox="1"/>
            <p:nvPr/>
          </p:nvSpPr>
          <p:spPr>
            <a:xfrm>
              <a:off x="4928863" y="3926411"/>
              <a:ext cx="1310714" cy="336973"/>
            </a:xfrm>
            <a:prstGeom prst="rect">
              <a:avLst/>
            </a:prstGeom>
            <a:noFill/>
          </p:spPr>
          <p:txBody>
            <a:bodyPr wrap="square" rtlCol="0">
              <a:spAutoFit/>
            </a:bodyPr>
            <a:lstStyle/>
            <a:p>
              <a:pPr algn="ctr"/>
              <a:r>
                <a:rPr lang="en-US" sz="1050" b="1" smtClean="0"/>
                <a:t>Input</a:t>
              </a:r>
              <a:endParaRPr lang="en-US" sz="1050" b="1" dirty="0" smtClean="0"/>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3119269" y="2709809"/>
            <a:ext cx="983036" cy="495935"/>
            <a:chOff x="1908383" y="3926411"/>
            <a:chExt cx="1310714" cy="661247"/>
          </a:xfrm>
        </p:grpSpPr>
        <p:sp>
          <p:nvSpPr>
            <p:cNvPr id="151" name="TextBox 150"/>
            <p:cNvSpPr txBox="1"/>
            <p:nvPr/>
          </p:nvSpPr>
          <p:spPr>
            <a:xfrm>
              <a:off x="1908383" y="3926411"/>
              <a:ext cx="1310714" cy="661247"/>
            </a:xfrm>
            <a:prstGeom prst="rect">
              <a:avLst/>
            </a:prstGeom>
            <a:noFill/>
          </p:spPr>
          <p:txBody>
            <a:bodyPr wrap="square" rtlCol="0">
              <a:spAutoFit/>
            </a:bodyPr>
            <a:lstStyle/>
            <a:p>
              <a:pPr algn="ctr"/>
              <a:r>
                <a:rPr lang="en-US" sz="1050" b="1" dirty="0" smtClean="0"/>
                <a:t>Output</a:t>
              </a:r>
              <a:endParaRPr lang="en-US" sz="1050" b="1" dirty="0" smtClean="0"/>
            </a:p>
            <a:p>
              <a:pPr algn="ctr"/>
              <a:endParaRPr lang="en-US" sz="525" b="1" dirty="0"/>
            </a:p>
            <a:p>
              <a:pPr algn="ctr"/>
              <a:r>
                <a:rPr lang="en-US" sz="1050" b="1" dirty="0" smtClean="0"/>
                <a:t>1 sec/sec</a:t>
              </a:r>
              <a:endParaRPr lang="en-US" sz="1050" b="1" dirty="0"/>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1866" y="2536004"/>
            <a:ext cx="1128998" cy="743236"/>
          </a:xfrm>
          <a:prstGeom prst="rect">
            <a:avLst/>
          </a:prstGeom>
        </p:spPr>
      </p:pic>
      <p:pic>
        <p:nvPicPr>
          <p:cNvPr id="154" name="Picture 153"/>
          <p:cNvPicPr>
            <a:picLocks noChangeAspect="1"/>
          </p:cNvPicPr>
          <p:nvPr/>
        </p:nvPicPr>
        <p:blipFill>
          <a:blip r:embed="rId9"/>
          <a:stretch>
            <a:fillRect/>
          </a:stretch>
        </p:blipFill>
        <p:spPr>
          <a:xfrm>
            <a:off x="2413124" y="2621142"/>
            <a:ext cx="572958" cy="572958"/>
          </a:xfrm>
          <a:prstGeom prst="rect">
            <a:avLst/>
          </a:prstGeom>
        </p:spPr>
      </p:pic>
      <p:graphicFrame>
        <p:nvGraphicFramePr>
          <p:cNvPr id="155" name="Chart 154"/>
          <p:cNvGraphicFramePr/>
          <p:nvPr/>
        </p:nvGraphicFramePr>
        <p:xfrm>
          <a:off x="3806541" y="3770502"/>
          <a:ext cx="3118772" cy="1399635"/>
        </p:xfrm>
        <a:graphic>
          <a:graphicData uri="http://schemas.openxmlformats.org/drawingml/2006/chart">
            <c:chart xmlns:c="http://schemas.openxmlformats.org/drawingml/2006/chart" xmlns:r="http://schemas.openxmlformats.org/officeDocument/2006/relationships" r:id="rId1"/>
          </a:graphicData>
        </a:graphic>
      </p:graphicFrame>
      <p:sp>
        <p:nvSpPr>
          <p:cNvPr id="3" name="Slide Number Placeholder 2"/>
          <p:cNvSpPr>
            <a:spLocks noGrp="1"/>
          </p:cNvSpPr>
          <p:nvPr>
            <p:ph type="sldNum" sz="quarter" idx="12"/>
          </p:nvPr>
        </p:nvSpPr>
        <p:spPr/>
        <p:txBody>
          <a:bodyPr/>
          <a:lstStyle/>
          <a:p>
            <a:fld id="{81D68F6D-792F-C840-8BAC-1A964D3CE3FA}" type="slidenum">
              <a:rPr lang="en-US" sz="565" smtClean="0"/>
            </a:fld>
            <a:endParaRPr lang="en-US" sz="565"/>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9919" y="2653960"/>
            <a:ext cx="1575248" cy="603504"/>
          </a:xfrm>
          <a:prstGeom prst="rect">
            <a:avLst/>
          </a:prstGeom>
        </p:spPr>
      </p:pic>
      <p:grpSp>
        <p:nvGrpSpPr>
          <p:cNvPr id="18" name="Group 17"/>
          <p:cNvGrpSpPr/>
          <p:nvPr/>
        </p:nvGrpSpPr>
        <p:grpSpPr>
          <a:xfrm>
            <a:off x="4437593" y="4229033"/>
            <a:ext cx="2932475" cy="669244"/>
            <a:chOff x="3067634" y="3692693"/>
            <a:chExt cx="3909967"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787400" cy="336973"/>
            </a:xfrm>
            <a:prstGeom prst="rect">
              <a:avLst/>
            </a:prstGeom>
            <a:noFill/>
          </p:spPr>
          <p:txBody>
            <a:bodyPr wrap="none" rtlCol="0">
              <a:spAutoFit/>
            </a:bodyPr>
            <a:lstStyle/>
            <a:p>
              <a:r>
                <a:rPr lang="en-US" sz="1050" b="1" dirty="0" smtClean="0">
                  <a:solidFill>
                    <a:srgbClr val="FD36FC"/>
                  </a:solidFill>
                </a:rPr>
                <a:t>bitrate</a:t>
              </a:r>
              <a:endParaRPr lang="en-US" sz="1050" b="1" dirty="0">
                <a:solidFill>
                  <a:srgbClr val="FD36FC"/>
                </a:solidFill>
              </a:endParaRPr>
            </a:p>
          </p:txBody>
        </p:sp>
      </p:grpSp>
      <p:sp>
        <p:nvSpPr>
          <p:cNvPr id="47" name="Title 1"/>
          <p:cNvSpPr txBox="1"/>
          <p:nvPr/>
        </p:nvSpPr>
        <p:spPr>
          <a:xfrm>
            <a:off x="1551005" y="3938094"/>
            <a:ext cx="2463514" cy="1144020"/>
          </a:xfrm>
          <a:prstGeom prst="rect">
            <a:avLst/>
          </a:prstGeom>
        </p:spPr>
        <p:txBody>
          <a:bodyPr vert="horz" lIns="68580" tIns="34290" rIns="68580" bIns="3429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800" b="1" dirty="0" smtClean="0"/>
              <a:t>Adaptive Bitrate (ABR) </a:t>
            </a:r>
            <a:endParaRPr lang="en-US" sz="1800" b="1" dirty="0" smtClean="0"/>
          </a:p>
          <a:p>
            <a:pPr algn="ctr"/>
            <a:r>
              <a:rPr lang="en-US" sz="1800" b="1" dirty="0" smtClean="0"/>
              <a:t>Algorithms</a:t>
            </a:r>
            <a:endParaRPr lang="en-US" sz="1800" b="1" dirty="0"/>
          </a:p>
        </p:txBody>
      </p:sp>
      <p:sp>
        <p:nvSpPr>
          <p:cNvPr id="4" name="Title 1"/>
          <p:cNvSpPr>
            <a:spLocks noGrp="1"/>
          </p:cNvSpPr>
          <p:nvPr>
            <p:ph type="title"/>
          </p:nvPr>
        </p:nvSpPr>
        <p:spPr>
          <a:xfrm>
            <a:off x="2497820" y="1686959"/>
            <a:ext cx="4188731" cy="482204"/>
          </a:xfrm>
        </p:spPr>
        <p:txBody>
          <a:bodyPr>
            <a:normAutofit fontScale="90000"/>
          </a:bodyPr>
          <a:lstStyle/>
          <a:p>
            <a:pPr algn="ctr"/>
            <a:r>
              <a:rPr lang="en-US" sz="1800" b="1" dirty="0" smtClean="0"/>
              <a:t>Dynamic Streaming over HTTP (DASH)</a:t>
            </a:r>
            <a:endParaRPr lang="en-US" sz="1800" b="1" dirty="0"/>
          </a:p>
        </p:txBody>
      </p:sp>
      <p:grpSp>
        <p:nvGrpSpPr>
          <p:cNvPr id="11" name="Group 10"/>
          <p:cNvGrpSpPr/>
          <p:nvPr/>
        </p:nvGrpSpPr>
        <p:grpSpPr>
          <a:xfrm>
            <a:off x="4828042" y="2954414"/>
            <a:ext cx="890033" cy="878996"/>
            <a:chOff x="4913389" y="1938968"/>
            <a:chExt cx="1186710" cy="1171994"/>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13389" y="2343035"/>
              <a:ext cx="827193" cy="767927"/>
            </a:xfrm>
            <a:prstGeom prst="rect">
              <a:avLst/>
            </a:prstGeom>
            <a:noFill/>
          </p:spPr>
          <p:txBody>
            <a:bodyPr wrap="none" rtlCol="0">
              <a:spAutoFit/>
            </a:bodyPr>
            <a:lstStyle/>
            <a:p>
              <a:pPr algn="ctr"/>
              <a:r>
                <a:rPr lang="en-US" sz="1050" dirty="0" smtClean="0">
                  <a:solidFill>
                    <a:srgbClr val="0070C0"/>
                  </a:solidFill>
                </a:rPr>
                <a:t>1 sec </a:t>
              </a:r>
              <a:endParaRPr lang="en-US" sz="1050" dirty="0" smtClean="0">
                <a:solidFill>
                  <a:srgbClr val="0070C0"/>
                </a:solidFill>
              </a:endParaRPr>
            </a:p>
            <a:p>
              <a:pPr algn="ctr"/>
              <a:r>
                <a:rPr lang="en-US" sz="1050" dirty="0" smtClean="0">
                  <a:solidFill>
                    <a:srgbClr val="0070C0"/>
                  </a:solidFill>
                </a:rPr>
                <a:t>video </a:t>
              </a:r>
              <a:endParaRPr lang="en-US" sz="1050" dirty="0" smtClean="0">
                <a:solidFill>
                  <a:srgbClr val="0070C0"/>
                </a:solidFill>
              </a:endParaRPr>
            </a:p>
            <a:p>
              <a:pPr algn="ctr"/>
              <a:r>
                <a:rPr lang="en-US" sz="1050" dirty="0" smtClean="0">
                  <a:solidFill>
                    <a:srgbClr val="0070C0"/>
                  </a:solidFill>
                </a:rPr>
                <a:t>content</a:t>
              </a:r>
              <a:endParaRPr lang="en-US" sz="1050" dirty="0">
                <a:solidFill>
                  <a:srgbClr val="0070C0"/>
                </a:solidFill>
              </a:endParaRPr>
            </a:p>
          </p:txBody>
        </p:sp>
        <p:sp>
          <p:nvSpPr>
            <p:cNvPr id="54" name="TextBox 53"/>
            <p:cNvSpPr txBox="1"/>
            <p:nvPr/>
          </p:nvSpPr>
          <p:spPr>
            <a:xfrm>
              <a:off x="5326986" y="1985476"/>
              <a:ext cx="773113" cy="336973"/>
            </a:xfrm>
            <a:prstGeom prst="rect">
              <a:avLst/>
            </a:prstGeom>
            <a:noFill/>
          </p:spPr>
          <p:txBody>
            <a:bodyPr wrap="square" rtlCol="0">
              <a:spAutoFit/>
            </a:bodyPr>
            <a:lstStyle/>
            <a:p>
              <a:pPr algn="ctr"/>
              <a:r>
                <a:rPr lang="en-US" sz="1050" smtClean="0">
                  <a:solidFill>
                    <a:srgbClr val="0070C0"/>
                  </a:solidFill>
                </a:rPr>
                <a:t>bitrate</a:t>
              </a:r>
              <a:endParaRPr lang="en-US" sz="1050" dirty="0">
                <a:solidFill>
                  <a:srgbClr val="0070C0"/>
                </a:solidFill>
              </a:endParaRPr>
            </a:p>
          </p:txBody>
        </p:sp>
      </p:gr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4898" y="2622593"/>
            <a:ext cx="571500" cy="571500"/>
          </a:xfrm>
          <a:prstGeom prst="rect">
            <a:avLst/>
          </a:prstGeom>
        </p:spPr>
      </p:pic>
      <p:sp>
        <p:nvSpPr>
          <p:cNvPr id="6" name="文本框 5"/>
          <p:cNvSpPr txBox="1"/>
          <p:nvPr/>
        </p:nvSpPr>
        <p:spPr>
          <a:xfrm>
            <a:off x="530225" y="495300"/>
            <a:ext cx="3571875" cy="521970"/>
          </a:xfrm>
          <a:prstGeom prst="rect">
            <a:avLst/>
          </a:prstGeom>
          <a:noFill/>
        </p:spPr>
        <p:txBody>
          <a:bodyPr wrap="square" rtlCol="0">
            <a:spAutoFit/>
          </a:bodyPr>
          <a:p>
            <a:pPr algn="l">
              <a:buClrTx/>
              <a:buSzTx/>
              <a:buFontTx/>
            </a:pPr>
            <a:r>
              <a:rPr lang="en-US" altLang="zh-CN" sz="2800" cap="all">
                <a:solidFill>
                  <a:schemeClr val="tx1"/>
                </a:solidFill>
                <a:uFillTx/>
              </a:rPr>
              <a:t>background</a:t>
            </a:r>
            <a:endParaRPr lang="en-US" altLang="zh-CN" sz="2800" cap="all">
              <a:solidFill>
                <a:schemeClr val="tx1"/>
              </a:solidFill>
              <a:uFillTx/>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advTm="91827"/>
    </mc:Choice>
    <mc:Fallback>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3 0.13179 L -1.66667E-6 -1.85185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2" nodeType="clickEffect">
                                  <p:stCondLst>
                                    <p:cond delay="0"/>
                                  </p:stCondLst>
                                  <p:childTnLst>
                                    <p:set>
                                      <p:cBhvr>
                                        <p:cTn id="69" dur="1" fill="hold">
                                          <p:stCondLst>
                                            <p:cond delay="0"/>
                                          </p:stCondLst>
                                        </p:cTn>
                                        <p:tgtEl>
                                          <p:spTgt spid="14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80"/>
                                        </p:tgtEl>
                                        <p:attrNameLst>
                                          <p:attrName>style.visibility</p:attrName>
                                        </p:attrNameLst>
                                      </p:cBhvr>
                                      <p:to>
                                        <p:strVal val="visible"/>
                                      </p:to>
                                    </p:set>
                                  </p:childTnLst>
                                </p:cTn>
                              </p:par>
                              <p:par>
                                <p:cTn id="74" presetID="1" presetClass="exit" presetSubtype="0" fill="hold" nodeType="withEffect">
                                  <p:stCondLst>
                                    <p:cond delay="0"/>
                                  </p:stCondLst>
                                  <p:childTnLst>
                                    <p:set>
                                      <p:cBhvr>
                                        <p:cTn id="75" dur="1" fill="hold">
                                          <p:stCondLst>
                                            <p:cond delay="0"/>
                                          </p:stCondLst>
                                        </p:cTn>
                                        <p:tgtEl>
                                          <p:spTgt spid="34"/>
                                        </p:tgtEl>
                                        <p:attrNameLst>
                                          <p:attrName>style.visibility</p:attrName>
                                        </p:attrNameLst>
                                      </p:cBhvr>
                                      <p:to>
                                        <p:strVal val="hidden"/>
                                      </p:to>
                                    </p:set>
                                  </p:childTnLst>
                                </p:cTn>
                              </p:par>
                            </p:childTnLst>
                          </p:cTn>
                        </p:par>
                        <p:par>
                          <p:cTn id="76" fill="hold">
                            <p:stCondLst>
                              <p:cond delay="0"/>
                            </p:stCondLst>
                            <p:childTnLst>
                              <p:par>
                                <p:cTn id="77" presetID="1" presetClass="entr" presetSubtype="0" fill="hold" nodeType="afterEffect">
                                  <p:stCondLst>
                                    <p:cond delay="0"/>
                                  </p:stCondLst>
                                  <p:childTnLst>
                                    <p:set>
                                      <p:cBhvr>
                                        <p:cTn id="78" dur="1" fill="hold">
                                          <p:stCondLst>
                                            <p:cond delay="0"/>
                                          </p:stCondLst>
                                        </p:cTn>
                                        <p:tgtEl>
                                          <p:spTgt spid="147"/>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nodeType="afterEffect">
                                  <p:stCondLst>
                                    <p:cond delay="0"/>
                                  </p:stCondLst>
                                  <p:childTnLst>
                                    <p:set>
                                      <p:cBhvr>
                                        <p:cTn id="81" dur="1" fill="hold">
                                          <p:stCondLst>
                                            <p:cond delay="0"/>
                                          </p:stCondLst>
                                        </p:cTn>
                                        <p:tgtEl>
                                          <p:spTgt spid="15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8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childTnLst>
                                </p:cTn>
                              </p:par>
                              <p:par>
                                <p:cTn id="86" presetID="10" presetClass="entr" presetSubtype="0" fill="hold"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mediacall" presetSubtype="0" fill="hold" nodeType="clickEffect">
                                  <p:stCondLst>
                                    <p:cond delay="0"/>
                                  </p:stCondLst>
                                  <p:childTnLst>
                                    <p:cmd type="call" cmd="playFrom(0.0)">
                                      <p:cBhvr>
                                        <p:cTn id="92" dur="12068" fill="hold"/>
                                        <p:tgtEl>
                                          <p:spTgt spid="80"/>
                                        </p:tgtEl>
                                      </p:cBhvr>
                                    </p:cmd>
                                  </p:childTnLst>
                                </p:cTn>
                              </p:par>
                              <p:par>
                                <p:cTn id="93" presetID="10" presetClass="exit" presetSubtype="0" fill="hold" nodeType="withEffect">
                                  <p:stCondLst>
                                    <p:cond delay="0"/>
                                  </p:stCondLst>
                                  <p:childTnLst>
                                    <p:animEffect transition="out" filter="fade">
                                      <p:cBhvr>
                                        <p:cTn id="94" dur="200"/>
                                        <p:tgtEl>
                                          <p:spTgt spid="11"/>
                                        </p:tgtEl>
                                      </p:cBhvr>
                                    </p:animEffect>
                                    <p:set>
                                      <p:cBhvr>
                                        <p:cTn id="95" dur="1" fill="hold">
                                          <p:stCondLst>
                                            <p:cond delay="199"/>
                                          </p:stCondLst>
                                        </p:cTn>
                                        <p:tgtEl>
                                          <p:spTgt spid="11"/>
                                        </p:tgtEl>
                                        <p:attrNameLst>
                                          <p:attrName>style.visibility</p:attrName>
                                        </p:attrNameLst>
                                      </p:cBhvr>
                                      <p:to>
                                        <p:strVal val="hidden"/>
                                      </p:to>
                                    </p:set>
                                  </p:childTnLst>
                                </p:cTn>
                              </p:par>
                              <p:par>
                                <p:cTn id="96" presetID="1" presetClass="entr" presetSubtype="0" fill="hold" nodeType="withEffect">
                                  <p:stCondLst>
                                    <p:cond delay="10000"/>
                                  </p:stCondLst>
                                  <p:childTnLst>
                                    <p:set>
                                      <p:cBhvr>
                                        <p:cTn id="97" dur="1" fill="hold">
                                          <p:stCondLst>
                                            <p:cond delay="0"/>
                                          </p:stCondLst>
                                        </p:cTn>
                                        <p:tgtEl>
                                          <p:spTgt spid="153"/>
                                        </p:tgtEl>
                                        <p:attrNameLst>
                                          <p:attrName>style.visibility</p:attrName>
                                        </p:attrNameLst>
                                      </p:cBhvr>
                                      <p:to>
                                        <p:strVal val="visible"/>
                                      </p:to>
                                    </p:set>
                                  </p:childTnLst>
                                </p:cTn>
                              </p:par>
                              <p:par>
                                <p:cTn id="98" presetID="1" presetClass="entr" presetSubtype="0" fill="hold" nodeType="withEffect">
                                  <p:stCondLst>
                                    <p:cond delay="10000"/>
                                  </p:stCondLst>
                                  <p:childTnLst>
                                    <p:set>
                                      <p:cBhvr>
                                        <p:cTn id="99" dur="1" fill="hold">
                                          <p:stCondLst>
                                            <p:cond delay="0"/>
                                          </p:stCondLst>
                                        </p:cTn>
                                        <p:tgtEl>
                                          <p:spTgt spid="154"/>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
                                        </p:tgtEl>
                                        <p:attrNameLst>
                                          <p:attrName>style.visibility</p:attrName>
                                        </p:attrNameLst>
                                      </p:cBhvr>
                                      <p:to>
                                        <p:strVal val="visible"/>
                                      </p:to>
                                    </p:set>
                                  </p:childTnLst>
                                </p:cTn>
                              </p:par>
                              <p:par>
                                <p:cTn id="104" presetID="1" presetClass="exit" presetSubtype="0" fill="hold" nodeType="withEffect">
                                  <p:stCondLst>
                                    <p:cond delay="0"/>
                                  </p:stCondLst>
                                  <p:childTnLst>
                                    <p:set>
                                      <p:cBhvr>
                                        <p:cTn id="105" dur="1" fill="hold">
                                          <p:stCondLst>
                                            <p:cond delay="0"/>
                                          </p:stCondLst>
                                        </p:cTn>
                                        <p:tgtEl>
                                          <p:spTgt spid="154"/>
                                        </p:tgtEl>
                                        <p:attrNameLst>
                                          <p:attrName>style.visibility</p:attrName>
                                        </p:attrNameLst>
                                      </p:cBhvr>
                                      <p:to>
                                        <p:strVal val="hidden"/>
                                      </p:to>
                                    </p:se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wipe(left)">
                                      <p:cBhvr>
                                        <p:cTn id="11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4" fill="hold" display="0">
                  <p:stCondLst>
                    <p:cond delay="indefinite"/>
                  </p:stCondLst>
                </p:cTn>
                <p:tgtEl>
                  <p:spTgt spid="80"/>
                </p:tgtEl>
              </p:cMediaNode>
            </p:video>
          </p:childTnLst>
        </p:cTn>
      </p:par>
    </p:tnLst>
    <p:bldLst>
      <p:bldP spid="81" grpId="0" bldLvl="0" animBg="1"/>
      <p:bldP spid="82" grpId="0" bldLvl="0" animBg="1"/>
      <p:bldP spid="85" grpId="0" bldLvl="0" animBg="1"/>
      <p:bldP spid="86" grpId="0" bldLvl="0" animBg="1"/>
      <p:bldP spid="87" grpId="0" bldLvl="0" animBg="1"/>
      <p:bldP spid="88" grpId="0" bldLvl="0" animBg="1"/>
      <p:bldP spid="89" grpId="0" bldLvl="0" animBg="1"/>
      <p:bldP spid="90" grpId="0" bldLvl="0" animBg="1"/>
      <p:bldP spid="91" grpId="0" bldLvl="0" animBg="1"/>
      <p:bldP spid="95" grpId="0"/>
      <p:bldP spid="95" grpId="1"/>
      <p:bldP spid="97" grpId="0"/>
      <p:bldP spid="97" grpId="1"/>
      <p:bldP spid="146" grpId="0" bldLvl="0" animBg="1"/>
      <p:bldP spid="146" grpId="1" bldLvl="0" animBg="1"/>
      <p:bldP spid="146" grpId="2" bldLvl="0" animBg="1"/>
      <p:bldGraphic spid="155" grpId="0">
        <p:bldAsOne/>
      </p:bldGraphic>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b="0" cap="all">
                <a:solidFill>
                  <a:schemeClr val="tx1"/>
                </a:solidFill>
                <a:uFillTx/>
                <a:latin typeface="+mn-lt"/>
                <a:ea typeface="+mn-ea"/>
                <a:cs typeface="+mn-cs"/>
                <a:sym typeface="+mn-ea"/>
              </a:rPr>
              <a:t>background</a:t>
            </a:r>
            <a:endParaRPr lang="en-US" altLang="zh-CN" sz="2800" b="0" cap="all">
              <a:solidFill>
                <a:schemeClr val="tx1"/>
              </a:solidFill>
              <a:uFillTx/>
              <a:latin typeface="+mn-lt"/>
              <a:ea typeface="+mn-ea"/>
              <a:cs typeface="+mn-cs"/>
              <a:sym typeface="+mn-ea"/>
            </a:endParaRPr>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内容占位符 5"/>
          <p:cNvPicPr>
            <a:picLocks noChangeAspect="1"/>
          </p:cNvPicPr>
          <p:nvPr>
            <p:ph idx="1"/>
          </p:nvPr>
        </p:nvPicPr>
        <p:blipFill>
          <a:blip r:embed="rId1"/>
          <a:stretch>
            <a:fillRect/>
          </a:stretch>
        </p:blipFill>
        <p:spPr>
          <a:xfrm>
            <a:off x="502285" y="1995805"/>
            <a:ext cx="8138160" cy="35407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358876" y="1087229"/>
            <a:ext cx="4629150" cy="642938"/>
          </a:xfrm>
        </p:spPr>
        <p:txBody>
          <a:bodyPr/>
          <a:lstStyle/>
          <a:p>
            <a:pPr algn="ctr"/>
            <a:r>
              <a:rPr lang="en-US" sz="2700" b="1" dirty="0" smtClean="0"/>
              <a:t>Why is ABR Challenging?</a:t>
            </a:r>
            <a:endParaRPr lang="en-US" sz="2700" b="1" dirty="0"/>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7871" y="2073411"/>
            <a:ext cx="5191506" cy="3819906"/>
          </a:xfrm>
          <a:prstGeom prst="rect">
            <a:avLst/>
          </a:prstGeom>
        </p:spPr>
      </p:pic>
      <p:sp>
        <p:nvSpPr>
          <p:cNvPr id="14" name="TextBox 13"/>
          <p:cNvSpPr txBox="1"/>
          <p:nvPr/>
        </p:nvSpPr>
        <p:spPr>
          <a:xfrm>
            <a:off x="2768046" y="2062594"/>
            <a:ext cx="1397546" cy="337185"/>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15" name="TextBox 14"/>
          <p:cNvSpPr txBox="1"/>
          <p:nvPr/>
        </p:nvSpPr>
        <p:spPr>
          <a:xfrm>
            <a:off x="1900653" y="3391294"/>
            <a:ext cx="1582943" cy="337185"/>
          </a:xfrm>
          <a:prstGeom prst="rect">
            <a:avLst/>
          </a:prstGeom>
          <a:noFill/>
        </p:spPr>
        <p:txBody>
          <a:bodyPr wrap="square" rtlCol="0">
            <a:spAutoFit/>
          </a:bodyPr>
          <a:lstStyle/>
          <a:p>
            <a:r>
              <a:rPr lang="en-US" sz="1600" b="1">
                <a:solidFill>
                  <a:schemeClr val="accent3"/>
                </a:solidFill>
              </a:rPr>
              <a:t>Video bitrate</a:t>
            </a:r>
            <a:endParaRPr lang="en-US" sz="1600" b="1">
              <a:solidFill>
                <a:schemeClr val="accent3"/>
              </a:solidFill>
            </a:endParaRPr>
          </a:p>
        </p:txBody>
      </p:sp>
      <p:sp>
        <p:nvSpPr>
          <p:cNvPr id="16" name="Freeform 15"/>
          <p:cNvSpPr/>
          <p:nvPr/>
        </p:nvSpPr>
        <p:spPr>
          <a:xfrm>
            <a:off x="1577595" y="291664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600">
              <a:solidFill>
                <a:schemeClr val="accent3"/>
              </a:solidFill>
            </a:endParaRPr>
          </a:p>
        </p:txBody>
      </p:sp>
      <p:grpSp>
        <p:nvGrpSpPr>
          <p:cNvPr id="17" name="Group 16"/>
          <p:cNvGrpSpPr/>
          <p:nvPr/>
        </p:nvGrpSpPr>
        <p:grpSpPr>
          <a:xfrm>
            <a:off x="1574297" y="2022709"/>
            <a:ext cx="2496392" cy="3303751"/>
            <a:chOff x="1648848" y="1370527"/>
            <a:chExt cx="3328522" cy="4405001"/>
          </a:xfrm>
        </p:grpSpPr>
        <p:grpSp>
          <p:nvGrpSpPr>
            <p:cNvPr id="18" name="Group 17"/>
            <p:cNvGrpSpPr/>
            <p:nvPr/>
          </p:nvGrpSpPr>
          <p:grpSpPr>
            <a:xfrm>
              <a:off x="1648848" y="1370527"/>
              <a:ext cx="3328522" cy="4391796"/>
              <a:chOff x="957966" y="1306729"/>
              <a:chExt cx="3254108" cy="4391796"/>
            </a:xfrm>
            <a:solidFill>
              <a:schemeClr val="bg1"/>
            </a:solidFill>
          </p:grpSpPr>
          <p:sp>
            <p:nvSpPr>
              <p:cNvPr id="20" name="Rounded Rectangle 19"/>
              <p:cNvSpPr/>
              <p:nvPr/>
            </p:nvSpPr>
            <p:spPr>
              <a:xfrm>
                <a:off x="957966" y="1306729"/>
                <a:ext cx="3232039" cy="2330973"/>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1" name="Rounded Rectangle 20"/>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cxnSp>
          <p:nvCxnSpPr>
            <p:cNvPr id="19" name="Straight Connector 18"/>
            <p:cNvCxnSpPr/>
            <p:nvPr/>
          </p:nvCxnSpPr>
          <p:spPr>
            <a:xfrm>
              <a:off x="1652944" y="1438130"/>
              <a:ext cx="0" cy="4337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p:cNvSpPr>
            <a:spLocks noGrp="1"/>
          </p:cNvSpPr>
          <p:nvPr>
            <p:ph idx="1"/>
          </p:nvPr>
        </p:nvSpPr>
        <p:spPr>
          <a:xfrm>
            <a:off x="6637007" y="2146599"/>
            <a:ext cx="2288508" cy="793551"/>
          </a:xfrm>
        </p:spPr>
        <p:txBody>
          <a:bodyPr>
            <a:noAutofit/>
          </a:bodyPr>
          <a:lstStyle/>
          <a:p>
            <a:pPr marL="0" indent="0">
              <a:buNone/>
            </a:pPr>
            <a:r>
              <a:rPr lang="en-US" sz="1800" dirty="0" smtClean="0"/>
              <a:t>Network throughput </a:t>
            </a:r>
            <a:r>
              <a:rPr lang="en-US" sz="1800" dirty="0"/>
              <a:t>is </a:t>
            </a:r>
            <a:r>
              <a:rPr lang="en-US" sz="1800" dirty="0" smtClean="0"/>
              <a:t>variable &amp; uncertain</a:t>
            </a:r>
            <a:endParaRPr lang="en-US" sz="1800" dirty="0"/>
          </a:p>
        </p:txBody>
      </p:sp>
      <p:sp>
        <p:nvSpPr>
          <p:cNvPr id="23" name="Content Placeholder 2"/>
          <p:cNvSpPr txBox="1"/>
          <p:nvPr/>
        </p:nvSpPr>
        <p:spPr>
          <a:xfrm>
            <a:off x="6665691" y="3144607"/>
            <a:ext cx="2086414" cy="1415698"/>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1800" dirty="0"/>
              <a:t>Conflicting </a:t>
            </a:r>
            <a:r>
              <a:rPr lang="en-US" sz="1800" dirty="0" err="1"/>
              <a:t>QoE</a:t>
            </a:r>
            <a:r>
              <a:rPr lang="en-US" sz="1800" dirty="0"/>
              <a:t> </a:t>
            </a:r>
            <a:r>
              <a:rPr lang="en-US" sz="1800" dirty="0" smtClean="0"/>
              <a:t>goals</a:t>
            </a:r>
            <a:endParaRPr lang="en-US" sz="1800" dirty="0"/>
          </a:p>
          <a:p>
            <a:r>
              <a:rPr lang="en-US" sz="1800" dirty="0">
                <a:solidFill>
                  <a:schemeClr val="tx1"/>
                </a:solidFill>
                <a:uFillTx/>
              </a:rPr>
              <a:t>Bitrate</a:t>
            </a:r>
            <a:endParaRPr lang="en-US" sz="1800" dirty="0"/>
          </a:p>
          <a:p>
            <a:r>
              <a:rPr lang="en-US" sz="1800" dirty="0" err="1" smtClean="0"/>
              <a:t>Rebuffering</a:t>
            </a:r>
            <a:r>
              <a:rPr lang="en-US" sz="1800" dirty="0" smtClean="0"/>
              <a:t> </a:t>
            </a:r>
            <a:r>
              <a:rPr lang="en-US" sz="1800" dirty="0"/>
              <a:t>time</a:t>
            </a:r>
            <a:endParaRPr lang="en-US" sz="1800" dirty="0"/>
          </a:p>
          <a:p>
            <a:r>
              <a:rPr lang="en-US" sz="1800" dirty="0"/>
              <a:t>Smoothness</a:t>
            </a:r>
            <a:endParaRPr lang="en-US" sz="2400" b="1" dirty="0">
              <a:solidFill>
                <a:schemeClr val="tx1"/>
              </a:solidFill>
            </a:endParaRPr>
          </a:p>
        </p:txBody>
      </p:sp>
      <p:sp>
        <p:nvSpPr>
          <p:cNvPr id="25" name="Freeform 24"/>
          <p:cNvSpPr/>
          <p:nvPr/>
        </p:nvSpPr>
        <p:spPr>
          <a:xfrm>
            <a:off x="4071573" y="225505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1" fmla="*/ 0 w 2371060"/>
              <a:gd name="connsiteY0-2" fmla="*/ 1210698 h 1774708"/>
              <a:gd name="connsiteX1-3" fmla="*/ 31897 w 2371060"/>
              <a:gd name="connsiteY1-4" fmla="*/ 1433982 h 1774708"/>
              <a:gd name="connsiteX2-5" fmla="*/ 95693 w 2371060"/>
              <a:gd name="connsiteY2-6" fmla="*/ 1497777 h 1774708"/>
              <a:gd name="connsiteX3-7" fmla="*/ 95693 w 2371060"/>
              <a:gd name="connsiteY3-8" fmla="*/ 1263861 h 1774708"/>
              <a:gd name="connsiteX4-9" fmla="*/ 116958 w 2371060"/>
              <a:gd name="connsiteY4-10" fmla="*/ 1423349 h 1774708"/>
              <a:gd name="connsiteX5-11" fmla="*/ 116958 w 2371060"/>
              <a:gd name="connsiteY5-12" fmla="*/ 1561572 h 1774708"/>
              <a:gd name="connsiteX6-13" fmla="*/ 191386 w 2371060"/>
              <a:gd name="connsiteY6-14" fmla="*/ 1370186 h 1774708"/>
              <a:gd name="connsiteX7-15" fmla="*/ 191386 w 2371060"/>
              <a:gd name="connsiteY7-16" fmla="*/ 1774224 h 1774708"/>
              <a:gd name="connsiteX8-17" fmla="*/ 297711 w 2371060"/>
              <a:gd name="connsiteY8-18" fmla="*/ 1455247 h 1774708"/>
              <a:gd name="connsiteX9-19" fmla="*/ 297711 w 2371060"/>
              <a:gd name="connsiteY9-20" fmla="*/ 1582837 h 1774708"/>
              <a:gd name="connsiteX10-21" fmla="*/ 308344 w 2371060"/>
              <a:gd name="connsiteY10-22" fmla="*/ 1295758 h 1774708"/>
              <a:gd name="connsiteX11-23" fmla="*/ 308344 w 2371060"/>
              <a:gd name="connsiteY11-24" fmla="*/ 1593470 h 1774708"/>
              <a:gd name="connsiteX12-25" fmla="*/ 361507 w 2371060"/>
              <a:gd name="connsiteY12-26" fmla="*/ 1380819 h 1774708"/>
              <a:gd name="connsiteX13-27" fmla="*/ 372139 w 2371060"/>
              <a:gd name="connsiteY13-28" fmla="*/ 1508410 h 1774708"/>
              <a:gd name="connsiteX14-29" fmla="*/ 478465 w 2371060"/>
              <a:gd name="connsiteY14-30" fmla="*/ 1168168 h 1774708"/>
              <a:gd name="connsiteX15-31" fmla="*/ 616688 w 2371060"/>
              <a:gd name="connsiteY15-32" fmla="*/ 1348921 h 1774708"/>
              <a:gd name="connsiteX16-33" fmla="*/ 659218 w 2371060"/>
              <a:gd name="connsiteY16-34" fmla="*/ 817293 h 1774708"/>
              <a:gd name="connsiteX17-35" fmla="*/ 691116 w 2371060"/>
              <a:gd name="connsiteY17-36" fmla="*/ 1083107 h 1774708"/>
              <a:gd name="connsiteX18-37" fmla="*/ 723014 w 2371060"/>
              <a:gd name="connsiteY18-38" fmla="*/ 912986 h 1774708"/>
              <a:gd name="connsiteX19-39" fmla="*/ 723014 w 2371060"/>
              <a:gd name="connsiteY19-40" fmla="*/ 998047 h 1774708"/>
              <a:gd name="connsiteX20-41" fmla="*/ 808074 w 2371060"/>
              <a:gd name="connsiteY20-42" fmla="*/ 881089 h 1774708"/>
              <a:gd name="connsiteX21-43" fmla="*/ 808074 w 2371060"/>
              <a:gd name="connsiteY21-44" fmla="*/ 1040577 h 1774708"/>
              <a:gd name="connsiteX22-45" fmla="*/ 882502 w 2371060"/>
              <a:gd name="connsiteY22-46" fmla="*/ 827926 h 1774708"/>
              <a:gd name="connsiteX23-47" fmla="*/ 882502 w 2371060"/>
              <a:gd name="connsiteY23-48" fmla="*/ 966149 h 1774708"/>
              <a:gd name="connsiteX24-49" fmla="*/ 956930 w 2371060"/>
              <a:gd name="connsiteY24-50" fmla="*/ 785396 h 1774708"/>
              <a:gd name="connsiteX25-51" fmla="*/ 999460 w 2371060"/>
              <a:gd name="connsiteY25-52" fmla="*/ 881089 h 1774708"/>
              <a:gd name="connsiteX26-53" fmla="*/ 1095153 w 2371060"/>
              <a:gd name="connsiteY26-54" fmla="*/ 30484 h 1774708"/>
              <a:gd name="connsiteX27-55" fmla="*/ 1095153 w 2371060"/>
              <a:gd name="connsiteY27-56" fmla="*/ 189972 h 1774708"/>
              <a:gd name="connsiteX28-57" fmla="*/ 1222744 w 2371060"/>
              <a:gd name="connsiteY28-58" fmla="*/ 200605 h 1774708"/>
              <a:gd name="connsiteX29-59" fmla="*/ 1243714 w 2371060"/>
              <a:gd name="connsiteY29-60" fmla="*/ 441019 h 1774708"/>
              <a:gd name="connsiteX30-61" fmla="*/ 1318437 w 2371060"/>
              <a:gd name="connsiteY30-62" fmla="*/ 455786 h 1774708"/>
              <a:gd name="connsiteX31-63" fmla="*/ 1350335 w 2371060"/>
              <a:gd name="connsiteY31-64" fmla="*/ 434521 h 1774708"/>
              <a:gd name="connsiteX32-65" fmla="*/ 1403497 w 2371060"/>
              <a:gd name="connsiteY32-66" fmla="*/ 349461 h 1774708"/>
              <a:gd name="connsiteX33-67" fmla="*/ 1403497 w 2371060"/>
              <a:gd name="connsiteY33-68" fmla="*/ 710968 h 1774708"/>
              <a:gd name="connsiteX34-69" fmla="*/ 1531088 w 2371060"/>
              <a:gd name="connsiteY34-70" fmla="*/ 402624 h 1774708"/>
              <a:gd name="connsiteX35-71" fmla="*/ 1541721 w 2371060"/>
              <a:gd name="connsiteY35-72" fmla="*/ 647172 h 1774708"/>
              <a:gd name="connsiteX36-73" fmla="*/ 1648046 w 2371060"/>
              <a:gd name="connsiteY36-74" fmla="*/ 381358 h 1774708"/>
              <a:gd name="connsiteX37-75" fmla="*/ 1648046 w 2371060"/>
              <a:gd name="connsiteY37-76" fmla="*/ 572744 h 1774708"/>
              <a:gd name="connsiteX38-77" fmla="*/ 1722474 w 2371060"/>
              <a:gd name="connsiteY38-78" fmla="*/ 317563 h 1774708"/>
              <a:gd name="connsiteX39-79" fmla="*/ 1733107 w 2371060"/>
              <a:gd name="connsiteY39-80" fmla="*/ 434521 h 1774708"/>
              <a:gd name="connsiteX40-81" fmla="*/ 1754372 w 2371060"/>
              <a:gd name="connsiteY40-82" fmla="*/ 615275 h 1774708"/>
              <a:gd name="connsiteX41-83" fmla="*/ 1796902 w 2371060"/>
              <a:gd name="connsiteY41-84" fmla="*/ 360093 h 1774708"/>
              <a:gd name="connsiteX42-85" fmla="*/ 1796902 w 2371060"/>
              <a:gd name="connsiteY42-86" fmla="*/ 562112 h 1774708"/>
              <a:gd name="connsiteX43-87" fmla="*/ 1860697 w 2371060"/>
              <a:gd name="connsiteY43-88" fmla="*/ 381358 h 1774708"/>
              <a:gd name="connsiteX44-89" fmla="*/ 1892595 w 2371060"/>
              <a:gd name="connsiteY44-90" fmla="*/ 976782 h 1774708"/>
              <a:gd name="connsiteX45-91" fmla="*/ 1956390 w 2371060"/>
              <a:gd name="connsiteY45-92" fmla="*/ 753498 h 1774708"/>
              <a:gd name="connsiteX46-93" fmla="*/ 1956390 w 2371060"/>
              <a:gd name="connsiteY46-94" fmla="*/ 838558 h 1774708"/>
              <a:gd name="connsiteX47-95" fmla="*/ 2020186 w 2371060"/>
              <a:gd name="connsiteY47-96" fmla="*/ 732233 h 1774708"/>
              <a:gd name="connsiteX48-97" fmla="*/ 2041451 w 2371060"/>
              <a:gd name="connsiteY48-98" fmla="*/ 774763 h 1774708"/>
              <a:gd name="connsiteX49-99" fmla="*/ 2094614 w 2371060"/>
              <a:gd name="connsiteY49-100" fmla="*/ 636540 h 1774708"/>
              <a:gd name="connsiteX50-101" fmla="*/ 2105246 w 2371060"/>
              <a:gd name="connsiteY50-102" fmla="*/ 955517 h 1774708"/>
              <a:gd name="connsiteX51-103" fmla="*/ 2105246 w 2371060"/>
              <a:gd name="connsiteY51-104" fmla="*/ 700335 h 1774708"/>
              <a:gd name="connsiteX52-105" fmla="*/ 2115879 w 2371060"/>
              <a:gd name="connsiteY52-106" fmla="*/ 849191 h 1774708"/>
              <a:gd name="connsiteX53-107" fmla="*/ 2158409 w 2371060"/>
              <a:gd name="connsiteY53-108" fmla="*/ 700335 h 1774708"/>
              <a:gd name="connsiteX54-109" fmla="*/ 2232837 w 2371060"/>
              <a:gd name="connsiteY54-110" fmla="*/ 796028 h 1774708"/>
              <a:gd name="connsiteX55-111" fmla="*/ 2296632 w 2371060"/>
              <a:gd name="connsiteY55-112" fmla="*/ 636540 h 1774708"/>
              <a:gd name="connsiteX56-113" fmla="*/ 2296632 w 2371060"/>
              <a:gd name="connsiteY56-114" fmla="*/ 870456 h 1774708"/>
              <a:gd name="connsiteX57-115" fmla="*/ 2371060 w 2371060"/>
              <a:gd name="connsiteY57-116" fmla="*/ 636540 h 1774708"/>
              <a:gd name="connsiteX0-117" fmla="*/ 0 w 2371060"/>
              <a:gd name="connsiteY0-118" fmla="*/ 1209736 h 1773746"/>
              <a:gd name="connsiteX1-119" fmla="*/ 31897 w 2371060"/>
              <a:gd name="connsiteY1-120" fmla="*/ 1433020 h 1773746"/>
              <a:gd name="connsiteX2-121" fmla="*/ 95693 w 2371060"/>
              <a:gd name="connsiteY2-122" fmla="*/ 1496815 h 1773746"/>
              <a:gd name="connsiteX3-123" fmla="*/ 95693 w 2371060"/>
              <a:gd name="connsiteY3-124" fmla="*/ 1262899 h 1773746"/>
              <a:gd name="connsiteX4-125" fmla="*/ 116958 w 2371060"/>
              <a:gd name="connsiteY4-126" fmla="*/ 1422387 h 1773746"/>
              <a:gd name="connsiteX5-127" fmla="*/ 116958 w 2371060"/>
              <a:gd name="connsiteY5-128" fmla="*/ 1560610 h 1773746"/>
              <a:gd name="connsiteX6-129" fmla="*/ 191386 w 2371060"/>
              <a:gd name="connsiteY6-130" fmla="*/ 1369224 h 1773746"/>
              <a:gd name="connsiteX7-131" fmla="*/ 191386 w 2371060"/>
              <a:gd name="connsiteY7-132" fmla="*/ 1773262 h 1773746"/>
              <a:gd name="connsiteX8-133" fmla="*/ 297711 w 2371060"/>
              <a:gd name="connsiteY8-134" fmla="*/ 1454285 h 1773746"/>
              <a:gd name="connsiteX9-135" fmla="*/ 297711 w 2371060"/>
              <a:gd name="connsiteY9-136" fmla="*/ 1581875 h 1773746"/>
              <a:gd name="connsiteX10-137" fmla="*/ 308344 w 2371060"/>
              <a:gd name="connsiteY10-138" fmla="*/ 1294796 h 1773746"/>
              <a:gd name="connsiteX11-139" fmla="*/ 308344 w 2371060"/>
              <a:gd name="connsiteY11-140" fmla="*/ 1592508 h 1773746"/>
              <a:gd name="connsiteX12-141" fmla="*/ 361507 w 2371060"/>
              <a:gd name="connsiteY12-142" fmla="*/ 1379857 h 1773746"/>
              <a:gd name="connsiteX13-143" fmla="*/ 372139 w 2371060"/>
              <a:gd name="connsiteY13-144" fmla="*/ 1507448 h 1773746"/>
              <a:gd name="connsiteX14-145" fmla="*/ 478465 w 2371060"/>
              <a:gd name="connsiteY14-146" fmla="*/ 1167206 h 1773746"/>
              <a:gd name="connsiteX15-147" fmla="*/ 616688 w 2371060"/>
              <a:gd name="connsiteY15-148" fmla="*/ 1347959 h 1773746"/>
              <a:gd name="connsiteX16-149" fmla="*/ 659218 w 2371060"/>
              <a:gd name="connsiteY16-150" fmla="*/ 816331 h 1773746"/>
              <a:gd name="connsiteX17-151" fmla="*/ 691116 w 2371060"/>
              <a:gd name="connsiteY17-152" fmla="*/ 1082145 h 1773746"/>
              <a:gd name="connsiteX18-153" fmla="*/ 723014 w 2371060"/>
              <a:gd name="connsiteY18-154" fmla="*/ 912024 h 1773746"/>
              <a:gd name="connsiteX19-155" fmla="*/ 723014 w 2371060"/>
              <a:gd name="connsiteY19-156" fmla="*/ 997085 h 1773746"/>
              <a:gd name="connsiteX20-157" fmla="*/ 808074 w 2371060"/>
              <a:gd name="connsiteY20-158" fmla="*/ 880127 h 1773746"/>
              <a:gd name="connsiteX21-159" fmla="*/ 808074 w 2371060"/>
              <a:gd name="connsiteY21-160" fmla="*/ 1039615 h 1773746"/>
              <a:gd name="connsiteX22-161" fmla="*/ 882502 w 2371060"/>
              <a:gd name="connsiteY22-162" fmla="*/ 826964 h 1773746"/>
              <a:gd name="connsiteX23-163" fmla="*/ 882502 w 2371060"/>
              <a:gd name="connsiteY23-164" fmla="*/ 965187 h 1773746"/>
              <a:gd name="connsiteX24-165" fmla="*/ 956930 w 2371060"/>
              <a:gd name="connsiteY24-166" fmla="*/ 784434 h 1773746"/>
              <a:gd name="connsiteX25-167" fmla="*/ 999460 w 2371060"/>
              <a:gd name="connsiteY25-168" fmla="*/ 880127 h 1773746"/>
              <a:gd name="connsiteX26-169" fmla="*/ 1095153 w 2371060"/>
              <a:gd name="connsiteY26-170" fmla="*/ 29522 h 1773746"/>
              <a:gd name="connsiteX27-171" fmla="*/ 1139603 w 2371060"/>
              <a:gd name="connsiteY27-172" fmla="*/ 195360 h 1773746"/>
              <a:gd name="connsiteX28-173" fmla="*/ 1222744 w 2371060"/>
              <a:gd name="connsiteY28-174" fmla="*/ 199643 h 1773746"/>
              <a:gd name="connsiteX29-175" fmla="*/ 1243714 w 2371060"/>
              <a:gd name="connsiteY29-176" fmla="*/ 440057 h 1773746"/>
              <a:gd name="connsiteX30-177" fmla="*/ 1318437 w 2371060"/>
              <a:gd name="connsiteY30-178" fmla="*/ 454824 h 1773746"/>
              <a:gd name="connsiteX31-179" fmla="*/ 1350335 w 2371060"/>
              <a:gd name="connsiteY31-180" fmla="*/ 433559 h 1773746"/>
              <a:gd name="connsiteX32-181" fmla="*/ 1403497 w 2371060"/>
              <a:gd name="connsiteY32-182" fmla="*/ 348499 h 1773746"/>
              <a:gd name="connsiteX33-183" fmla="*/ 1403497 w 2371060"/>
              <a:gd name="connsiteY33-184" fmla="*/ 710006 h 1773746"/>
              <a:gd name="connsiteX34-185" fmla="*/ 1531088 w 2371060"/>
              <a:gd name="connsiteY34-186" fmla="*/ 401662 h 1773746"/>
              <a:gd name="connsiteX35-187" fmla="*/ 1541721 w 2371060"/>
              <a:gd name="connsiteY35-188" fmla="*/ 646210 h 1773746"/>
              <a:gd name="connsiteX36-189" fmla="*/ 1648046 w 2371060"/>
              <a:gd name="connsiteY36-190" fmla="*/ 380396 h 1773746"/>
              <a:gd name="connsiteX37-191" fmla="*/ 1648046 w 2371060"/>
              <a:gd name="connsiteY37-192" fmla="*/ 571782 h 1773746"/>
              <a:gd name="connsiteX38-193" fmla="*/ 1722474 w 2371060"/>
              <a:gd name="connsiteY38-194" fmla="*/ 316601 h 1773746"/>
              <a:gd name="connsiteX39-195" fmla="*/ 1733107 w 2371060"/>
              <a:gd name="connsiteY39-196" fmla="*/ 433559 h 1773746"/>
              <a:gd name="connsiteX40-197" fmla="*/ 1754372 w 2371060"/>
              <a:gd name="connsiteY40-198" fmla="*/ 614313 h 1773746"/>
              <a:gd name="connsiteX41-199" fmla="*/ 1796902 w 2371060"/>
              <a:gd name="connsiteY41-200" fmla="*/ 359131 h 1773746"/>
              <a:gd name="connsiteX42-201" fmla="*/ 1796902 w 2371060"/>
              <a:gd name="connsiteY42-202" fmla="*/ 561150 h 1773746"/>
              <a:gd name="connsiteX43-203" fmla="*/ 1860697 w 2371060"/>
              <a:gd name="connsiteY43-204" fmla="*/ 380396 h 1773746"/>
              <a:gd name="connsiteX44-205" fmla="*/ 1892595 w 2371060"/>
              <a:gd name="connsiteY44-206" fmla="*/ 975820 h 1773746"/>
              <a:gd name="connsiteX45-207" fmla="*/ 1956390 w 2371060"/>
              <a:gd name="connsiteY45-208" fmla="*/ 752536 h 1773746"/>
              <a:gd name="connsiteX46-209" fmla="*/ 1956390 w 2371060"/>
              <a:gd name="connsiteY46-210" fmla="*/ 837596 h 1773746"/>
              <a:gd name="connsiteX47-211" fmla="*/ 2020186 w 2371060"/>
              <a:gd name="connsiteY47-212" fmla="*/ 731271 h 1773746"/>
              <a:gd name="connsiteX48-213" fmla="*/ 2041451 w 2371060"/>
              <a:gd name="connsiteY48-214" fmla="*/ 773801 h 1773746"/>
              <a:gd name="connsiteX49-215" fmla="*/ 2094614 w 2371060"/>
              <a:gd name="connsiteY49-216" fmla="*/ 635578 h 1773746"/>
              <a:gd name="connsiteX50-217" fmla="*/ 2105246 w 2371060"/>
              <a:gd name="connsiteY50-218" fmla="*/ 954555 h 1773746"/>
              <a:gd name="connsiteX51-219" fmla="*/ 2105246 w 2371060"/>
              <a:gd name="connsiteY51-220" fmla="*/ 699373 h 1773746"/>
              <a:gd name="connsiteX52-221" fmla="*/ 2115879 w 2371060"/>
              <a:gd name="connsiteY52-222" fmla="*/ 848229 h 1773746"/>
              <a:gd name="connsiteX53-223" fmla="*/ 2158409 w 2371060"/>
              <a:gd name="connsiteY53-224" fmla="*/ 699373 h 1773746"/>
              <a:gd name="connsiteX54-225" fmla="*/ 2232837 w 2371060"/>
              <a:gd name="connsiteY54-226" fmla="*/ 795066 h 1773746"/>
              <a:gd name="connsiteX55-227" fmla="*/ 2296632 w 2371060"/>
              <a:gd name="connsiteY55-228" fmla="*/ 635578 h 1773746"/>
              <a:gd name="connsiteX56-229" fmla="*/ 2296632 w 2371060"/>
              <a:gd name="connsiteY56-230" fmla="*/ 869494 h 1773746"/>
              <a:gd name="connsiteX57-231" fmla="*/ 2371060 w 2371060"/>
              <a:gd name="connsiteY57-232" fmla="*/ 635578 h 1773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6" name="Freeform 25"/>
          <p:cNvSpPr/>
          <p:nvPr/>
        </p:nvSpPr>
        <p:spPr>
          <a:xfrm>
            <a:off x="4083439" y="257423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1" fmla="*/ 0 w 2428992"/>
              <a:gd name="connsiteY0-2" fmla="*/ 781050 h 1231065"/>
              <a:gd name="connsiteX1-3" fmla="*/ 69850 w 2428992"/>
              <a:gd name="connsiteY1-4" fmla="*/ 533400 h 1231065"/>
              <a:gd name="connsiteX2-5" fmla="*/ 101600 w 2428992"/>
              <a:gd name="connsiteY2-6" fmla="*/ 876300 h 1231065"/>
              <a:gd name="connsiteX3-7" fmla="*/ 127000 w 2428992"/>
              <a:gd name="connsiteY3-8" fmla="*/ 590550 h 1231065"/>
              <a:gd name="connsiteX4-9" fmla="*/ 171450 w 2428992"/>
              <a:gd name="connsiteY4-10" fmla="*/ 165100 h 1231065"/>
              <a:gd name="connsiteX5-11" fmla="*/ 196850 w 2428992"/>
              <a:gd name="connsiteY5-12" fmla="*/ 285750 h 1231065"/>
              <a:gd name="connsiteX6-13" fmla="*/ 234950 w 2428992"/>
              <a:gd name="connsiteY6-14" fmla="*/ 234950 h 1231065"/>
              <a:gd name="connsiteX7-15" fmla="*/ 228600 w 2428992"/>
              <a:gd name="connsiteY7-16" fmla="*/ 381000 h 1231065"/>
              <a:gd name="connsiteX8-17" fmla="*/ 285750 w 2428992"/>
              <a:gd name="connsiteY8-18" fmla="*/ 273050 h 1231065"/>
              <a:gd name="connsiteX9-19" fmla="*/ 311150 w 2428992"/>
              <a:gd name="connsiteY9-20" fmla="*/ 330200 h 1231065"/>
              <a:gd name="connsiteX10-21" fmla="*/ 368300 w 2428992"/>
              <a:gd name="connsiteY10-22" fmla="*/ 273050 h 1231065"/>
              <a:gd name="connsiteX11-23" fmla="*/ 368300 w 2428992"/>
              <a:gd name="connsiteY11-24" fmla="*/ 323850 h 1231065"/>
              <a:gd name="connsiteX12-25" fmla="*/ 514350 w 2428992"/>
              <a:gd name="connsiteY12-26" fmla="*/ 215900 h 1231065"/>
              <a:gd name="connsiteX13-27" fmla="*/ 571500 w 2428992"/>
              <a:gd name="connsiteY13-28" fmla="*/ 292100 h 1231065"/>
              <a:gd name="connsiteX14-29" fmla="*/ 635000 w 2428992"/>
              <a:gd name="connsiteY14-30" fmla="*/ 692150 h 1231065"/>
              <a:gd name="connsiteX15-31" fmla="*/ 660400 w 2428992"/>
              <a:gd name="connsiteY15-32" fmla="*/ 590550 h 1231065"/>
              <a:gd name="connsiteX16-33" fmla="*/ 685800 w 2428992"/>
              <a:gd name="connsiteY16-34" fmla="*/ 692150 h 1231065"/>
              <a:gd name="connsiteX17-35" fmla="*/ 717550 w 2428992"/>
              <a:gd name="connsiteY17-36" fmla="*/ 603250 h 1231065"/>
              <a:gd name="connsiteX18-37" fmla="*/ 749300 w 2428992"/>
              <a:gd name="connsiteY18-38" fmla="*/ 685800 h 1231065"/>
              <a:gd name="connsiteX19-39" fmla="*/ 800100 w 2428992"/>
              <a:gd name="connsiteY19-40" fmla="*/ 635000 h 1231065"/>
              <a:gd name="connsiteX20-41" fmla="*/ 819150 w 2428992"/>
              <a:gd name="connsiteY20-42" fmla="*/ 685800 h 1231065"/>
              <a:gd name="connsiteX21-43" fmla="*/ 831850 w 2428992"/>
              <a:gd name="connsiteY21-44" fmla="*/ 635000 h 1231065"/>
              <a:gd name="connsiteX22-45" fmla="*/ 844550 w 2428992"/>
              <a:gd name="connsiteY22-46" fmla="*/ 1035050 h 1231065"/>
              <a:gd name="connsiteX23-47" fmla="*/ 901700 w 2428992"/>
              <a:gd name="connsiteY23-48" fmla="*/ 1212850 h 1231065"/>
              <a:gd name="connsiteX24-49" fmla="*/ 933450 w 2428992"/>
              <a:gd name="connsiteY24-50" fmla="*/ 609600 h 1231065"/>
              <a:gd name="connsiteX25-51" fmla="*/ 933450 w 2428992"/>
              <a:gd name="connsiteY25-52" fmla="*/ 673100 h 1231065"/>
              <a:gd name="connsiteX26-53" fmla="*/ 971550 w 2428992"/>
              <a:gd name="connsiteY26-54" fmla="*/ 615950 h 1231065"/>
              <a:gd name="connsiteX27-55" fmla="*/ 984250 w 2428992"/>
              <a:gd name="connsiteY27-56" fmla="*/ 660400 h 1231065"/>
              <a:gd name="connsiteX28-57" fmla="*/ 996950 w 2428992"/>
              <a:gd name="connsiteY28-58" fmla="*/ 596900 h 1231065"/>
              <a:gd name="connsiteX29-59" fmla="*/ 1035050 w 2428992"/>
              <a:gd name="connsiteY29-60" fmla="*/ 685800 h 1231065"/>
              <a:gd name="connsiteX30-61" fmla="*/ 1111250 w 2428992"/>
              <a:gd name="connsiteY30-62" fmla="*/ 406400 h 1231065"/>
              <a:gd name="connsiteX31-63" fmla="*/ 1155700 w 2428992"/>
              <a:gd name="connsiteY31-64" fmla="*/ 825500 h 1231065"/>
              <a:gd name="connsiteX32-65" fmla="*/ 1187450 w 2428992"/>
              <a:gd name="connsiteY32-66" fmla="*/ 520700 h 1231065"/>
              <a:gd name="connsiteX33-67" fmla="*/ 1282700 w 2428992"/>
              <a:gd name="connsiteY33-68" fmla="*/ 508000 h 1231065"/>
              <a:gd name="connsiteX34-69" fmla="*/ 1276350 w 2428992"/>
              <a:gd name="connsiteY34-70" fmla="*/ 552450 h 1231065"/>
              <a:gd name="connsiteX35-71" fmla="*/ 1365250 w 2428992"/>
              <a:gd name="connsiteY35-72" fmla="*/ 558800 h 1231065"/>
              <a:gd name="connsiteX36-73" fmla="*/ 1365250 w 2428992"/>
              <a:gd name="connsiteY36-74" fmla="*/ 514350 h 1231065"/>
              <a:gd name="connsiteX37-75" fmla="*/ 1422400 w 2428992"/>
              <a:gd name="connsiteY37-76" fmla="*/ 546100 h 1231065"/>
              <a:gd name="connsiteX38-77" fmla="*/ 1441450 w 2428992"/>
              <a:gd name="connsiteY38-78" fmla="*/ 450850 h 1231065"/>
              <a:gd name="connsiteX39-79" fmla="*/ 1460500 w 2428992"/>
              <a:gd name="connsiteY39-80" fmla="*/ 533400 h 1231065"/>
              <a:gd name="connsiteX40-81" fmla="*/ 1504950 w 2428992"/>
              <a:gd name="connsiteY40-82" fmla="*/ 374650 h 1231065"/>
              <a:gd name="connsiteX41-83" fmla="*/ 1517650 w 2428992"/>
              <a:gd name="connsiteY41-84" fmla="*/ 508000 h 1231065"/>
              <a:gd name="connsiteX42-85" fmla="*/ 1555750 w 2428992"/>
              <a:gd name="connsiteY42-86" fmla="*/ 419100 h 1231065"/>
              <a:gd name="connsiteX43-87" fmla="*/ 1606550 w 2428992"/>
              <a:gd name="connsiteY43-88" fmla="*/ 577850 h 1231065"/>
              <a:gd name="connsiteX44-89" fmla="*/ 1612900 w 2428992"/>
              <a:gd name="connsiteY44-90" fmla="*/ 336550 h 1231065"/>
              <a:gd name="connsiteX45-91" fmla="*/ 1612900 w 2428992"/>
              <a:gd name="connsiteY45-92" fmla="*/ 565150 h 1231065"/>
              <a:gd name="connsiteX46-93" fmla="*/ 1676400 w 2428992"/>
              <a:gd name="connsiteY46-94" fmla="*/ 501650 h 1231065"/>
              <a:gd name="connsiteX47-95" fmla="*/ 1733550 w 2428992"/>
              <a:gd name="connsiteY47-96" fmla="*/ 336550 h 1231065"/>
              <a:gd name="connsiteX48-97" fmla="*/ 1733550 w 2428992"/>
              <a:gd name="connsiteY48-98" fmla="*/ 514350 h 1231065"/>
              <a:gd name="connsiteX49-99" fmla="*/ 1739900 w 2428992"/>
              <a:gd name="connsiteY49-100" fmla="*/ 412750 h 1231065"/>
              <a:gd name="connsiteX50-101" fmla="*/ 1765300 w 2428992"/>
              <a:gd name="connsiteY50-102" fmla="*/ 431800 h 1231065"/>
              <a:gd name="connsiteX51-103" fmla="*/ 1765300 w 2428992"/>
              <a:gd name="connsiteY51-104" fmla="*/ 476250 h 1231065"/>
              <a:gd name="connsiteX52-105" fmla="*/ 1822450 w 2428992"/>
              <a:gd name="connsiteY52-106" fmla="*/ 431800 h 1231065"/>
              <a:gd name="connsiteX53-107" fmla="*/ 1822450 w 2428992"/>
              <a:gd name="connsiteY53-108" fmla="*/ 482600 h 1231065"/>
              <a:gd name="connsiteX54-109" fmla="*/ 1835150 w 2428992"/>
              <a:gd name="connsiteY54-110" fmla="*/ 444500 h 1231065"/>
              <a:gd name="connsiteX55-111" fmla="*/ 1885950 w 2428992"/>
              <a:gd name="connsiteY55-112" fmla="*/ 501650 h 1231065"/>
              <a:gd name="connsiteX56-113" fmla="*/ 1898650 w 2428992"/>
              <a:gd name="connsiteY56-114" fmla="*/ 419100 h 1231065"/>
              <a:gd name="connsiteX57-115" fmla="*/ 2006600 w 2428992"/>
              <a:gd name="connsiteY57-116" fmla="*/ 508000 h 1231065"/>
              <a:gd name="connsiteX58-117" fmla="*/ 2012950 w 2428992"/>
              <a:gd name="connsiteY58-118" fmla="*/ 419100 h 1231065"/>
              <a:gd name="connsiteX59-119" fmla="*/ 2051050 w 2428992"/>
              <a:gd name="connsiteY59-120" fmla="*/ 546100 h 1231065"/>
              <a:gd name="connsiteX60-121" fmla="*/ 2114550 w 2428992"/>
              <a:gd name="connsiteY60-122" fmla="*/ 171450 h 1231065"/>
              <a:gd name="connsiteX61-123" fmla="*/ 2139950 w 2428992"/>
              <a:gd name="connsiteY61-124" fmla="*/ 292100 h 1231065"/>
              <a:gd name="connsiteX62-125" fmla="*/ 2146300 w 2428992"/>
              <a:gd name="connsiteY62-126" fmla="*/ 196850 h 1231065"/>
              <a:gd name="connsiteX63-127" fmla="*/ 2190750 w 2428992"/>
              <a:gd name="connsiteY63-128" fmla="*/ 260350 h 1231065"/>
              <a:gd name="connsiteX64-129" fmla="*/ 2222500 w 2428992"/>
              <a:gd name="connsiteY64-130" fmla="*/ 165100 h 1231065"/>
              <a:gd name="connsiteX65-131" fmla="*/ 2222500 w 2428992"/>
              <a:gd name="connsiteY65-132" fmla="*/ 234950 h 1231065"/>
              <a:gd name="connsiteX66-133" fmla="*/ 2305050 w 2428992"/>
              <a:gd name="connsiteY66-134" fmla="*/ 146050 h 1231065"/>
              <a:gd name="connsiteX67-135" fmla="*/ 2305050 w 2428992"/>
              <a:gd name="connsiteY67-136" fmla="*/ 266700 h 1231065"/>
              <a:gd name="connsiteX68-137" fmla="*/ 2330450 w 2428992"/>
              <a:gd name="connsiteY68-138" fmla="*/ 203200 h 1231065"/>
              <a:gd name="connsiteX69-139" fmla="*/ 2349500 w 2428992"/>
              <a:gd name="connsiteY69-140" fmla="*/ 260350 h 1231065"/>
              <a:gd name="connsiteX70-141" fmla="*/ 2349500 w 2428992"/>
              <a:gd name="connsiteY70-142" fmla="*/ 101600 h 1231065"/>
              <a:gd name="connsiteX71-143" fmla="*/ 2349500 w 2428992"/>
              <a:gd name="connsiteY71-144" fmla="*/ 317500 h 1231065"/>
              <a:gd name="connsiteX72-145" fmla="*/ 2374900 w 2428992"/>
              <a:gd name="connsiteY72-146" fmla="*/ 57150 h 1231065"/>
              <a:gd name="connsiteX73-147" fmla="*/ 2381250 w 2428992"/>
              <a:gd name="connsiteY73-148" fmla="*/ 241300 h 1231065"/>
              <a:gd name="connsiteX74-149" fmla="*/ 2425700 w 2428992"/>
              <a:gd name="connsiteY74-150" fmla="*/ 0 h 1231065"/>
              <a:gd name="connsiteX75-151" fmla="*/ 2425700 w 2428992"/>
              <a:gd name="connsiteY75-152" fmla="*/ 241300 h 1231065"/>
              <a:gd name="connsiteX0-153" fmla="*/ 0 w 2428992"/>
              <a:gd name="connsiteY0-154" fmla="*/ 781050 h 1231065"/>
              <a:gd name="connsiteX1-155" fmla="*/ 69850 w 2428992"/>
              <a:gd name="connsiteY1-156" fmla="*/ 533400 h 1231065"/>
              <a:gd name="connsiteX2-157" fmla="*/ 101600 w 2428992"/>
              <a:gd name="connsiteY2-158" fmla="*/ 876300 h 1231065"/>
              <a:gd name="connsiteX3-159" fmla="*/ 127000 w 2428992"/>
              <a:gd name="connsiteY3-160" fmla="*/ 590550 h 1231065"/>
              <a:gd name="connsiteX4-161" fmla="*/ 171450 w 2428992"/>
              <a:gd name="connsiteY4-162" fmla="*/ 165100 h 1231065"/>
              <a:gd name="connsiteX5-163" fmla="*/ 196850 w 2428992"/>
              <a:gd name="connsiteY5-164" fmla="*/ 285750 h 1231065"/>
              <a:gd name="connsiteX6-165" fmla="*/ 234950 w 2428992"/>
              <a:gd name="connsiteY6-166" fmla="*/ 234950 h 1231065"/>
              <a:gd name="connsiteX7-167" fmla="*/ 228600 w 2428992"/>
              <a:gd name="connsiteY7-168" fmla="*/ 381000 h 1231065"/>
              <a:gd name="connsiteX8-169" fmla="*/ 285750 w 2428992"/>
              <a:gd name="connsiteY8-170" fmla="*/ 273050 h 1231065"/>
              <a:gd name="connsiteX9-171" fmla="*/ 311150 w 2428992"/>
              <a:gd name="connsiteY9-172" fmla="*/ 330200 h 1231065"/>
              <a:gd name="connsiteX10-173" fmla="*/ 368300 w 2428992"/>
              <a:gd name="connsiteY10-174" fmla="*/ 273050 h 1231065"/>
              <a:gd name="connsiteX11-175" fmla="*/ 368300 w 2428992"/>
              <a:gd name="connsiteY11-176" fmla="*/ 323850 h 1231065"/>
              <a:gd name="connsiteX12-177" fmla="*/ 514350 w 2428992"/>
              <a:gd name="connsiteY12-178" fmla="*/ 215900 h 1231065"/>
              <a:gd name="connsiteX13-179" fmla="*/ 571500 w 2428992"/>
              <a:gd name="connsiteY13-180" fmla="*/ 292100 h 1231065"/>
              <a:gd name="connsiteX14-181" fmla="*/ 635000 w 2428992"/>
              <a:gd name="connsiteY14-182" fmla="*/ 692150 h 1231065"/>
              <a:gd name="connsiteX15-183" fmla="*/ 660400 w 2428992"/>
              <a:gd name="connsiteY15-184" fmla="*/ 590550 h 1231065"/>
              <a:gd name="connsiteX16-185" fmla="*/ 685800 w 2428992"/>
              <a:gd name="connsiteY16-186" fmla="*/ 692150 h 1231065"/>
              <a:gd name="connsiteX17-187" fmla="*/ 717550 w 2428992"/>
              <a:gd name="connsiteY17-188" fmla="*/ 603250 h 1231065"/>
              <a:gd name="connsiteX18-189" fmla="*/ 749300 w 2428992"/>
              <a:gd name="connsiteY18-190" fmla="*/ 685800 h 1231065"/>
              <a:gd name="connsiteX19-191" fmla="*/ 800100 w 2428992"/>
              <a:gd name="connsiteY19-192" fmla="*/ 635000 h 1231065"/>
              <a:gd name="connsiteX20-193" fmla="*/ 819150 w 2428992"/>
              <a:gd name="connsiteY20-194" fmla="*/ 685800 h 1231065"/>
              <a:gd name="connsiteX21-195" fmla="*/ 831850 w 2428992"/>
              <a:gd name="connsiteY21-196" fmla="*/ 635000 h 1231065"/>
              <a:gd name="connsiteX22-197" fmla="*/ 844550 w 2428992"/>
              <a:gd name="connsiteY22-198" fmla="*/ 1035050 h 1231065"/>
              <a:gd name="connsiteX23-199" fmla="*/ 901700 w 2428992"/>
              <a:gd name="connsiteY23-200" fmla="*/ 1212850 h 1231065"/>
              <a:gd name="connsiteX24-201" fmla="*/ 933450 w 2428992"/>
              <a:gd name="connsiteY24-202" fmla="*/ 609600 h 1231065"/>
              <a:gd name="connsiteX25-203" fmla="*/ 933450 w 2428992"/>
              <a:gd name="connsiteY25-204" fmla="*/ 673100 h 1231065"/>
              <a:gd name="connsiteX26-205" fmla="*/ 971550 w 2428992"/>
              <a:gd name="connsiteY26-206" fmla="*/ 615950 h 1231065"/>
              <a:gd name="connsiteX27-207" fmla="*/ 984250 w 2428992"/>
              <a:gd name="connsiteY27-208" fmla="*/ 660400 h 1231065"/>
              <a:gd name="connsiteX28-209" fmla="*/ 996950 w 2428992"/>
              <a:gd name="connsiteY28-210" fmla="*/ 596900 h 1231065"/>
              <a:gd name="connsiteX29-211" fmla="*/ 1035050 w 2428992"/>
              <a:gd name="connsiteY29-212" fmla="*/ 685800 h 1231065"/>
              <a:gd name="connsiteX30-213" fmla="*/ 1111250 w 2428992"/>
              <a:gd name="connsiteY30-214" fmla="*/ 406400 h 1231065"/>
              <a:gd name="connsiteX31-215" fmla="*/ 1155700 w 2428992"/>
              <a:gd name="connsiteY31-216" fmla="*/ 825500 h 1231065"/>
              <a:gd name="connsiteX32-217" fmla="*/ 1187450 w 2428992"/>
              <a:gd name="connsiteY32-218" fmla="*/ 520700 h 1231065"/>
              <a:gd name="connsiteX33-219" fmla="*/ 1282700 w 2428992"/>
              <a:gd name="connsiteY33-220" fmla="*/ 508000 h 1231065"/>
              <a:gd name="connsiteX34-221" fmla="*/ 1276350 w 2428992"/>
              <a:gd name="connsiteY34-222" fmla="*/ 552450 h 1231065"/>
              <a:gd name="connsiteX35-223" fmla="*/ 1365250 w 2428992"/>
              <a:gd name="connsiteY35-224" fmla="*/ 558800 h 1231065"/>
              <a:gd name="connsiteX36-225" fmla="*/ 1365250 w 2428992"/>
              <a:gd name="connsiteY36-226" fmla="*/ 514350 h 1231065"/>
              <a:gd name="connsiteX37-227" fmla="*/ 1422400 w 2428992"/>
              <a:gd name="connsiteY37-228" fmla="*/ 546100 h 1231065"/>
              <a:gd name="connsiteX38-229" fmla="*/ 1441450 w 2428992"/>
              <a:gd name="connsiteY38-230" fmla="*/ 450850 h 1231065"/>
              <a:gd name="connsiteX39-231" fmla="*/ 1460500 w 2428992"/>
              <a:gd name="connsiteY39-232" fmla="*/ 533400 h 1231065"/>
              <a:gd name="connsiteX40-233" fmla="*/ 1504950 w 2428992"/>
              <a:gd name="connsiteY40-234" fmla="*/ 374650 h 1231065"/>
              <a:gd name="connsiteX41-235" fmla="*/ 1517650 w 2428992"/>
              <a:gd name="connsiteY41-236" fmla="*/ 508000 h 1231065"/>
              <a:gd name="connsiteX42-237" fmla="*/ 1555750 w 2428992"/>
              <a:gd name="connsiteY42-238" fmla="*/ 419100 h 1231065"/>
              <a:gd name="connsiteX43-239" fmla="*/ 1606550 w 2428992"/>
              <a:gd name="connsiteY43-240" fmla="*/ 577850 h 1231065"/>
              <a:gd name="connsiteX44-241" fmla="*/ 1612900 w 2428992"/>
              <a:gd name="connsiteY44-242" fmla="*/ 336550 h 1231065"/>
              <a:gd name="connsiteX45-243" fmla="*/ 1612900 w 2428992"/>
              <a:gd name="connsiteY45-244" fmla="*/ 565150 h 1231065"/>
              <a:gd name="connsiteX46-245" fmla="*/ 1676400 w 2428992"/>
              <a:gd name="connsiteY46-246" fmla="*/ 501650 h 1231065"/>
              <a:gd name="connsiteX47-247" fmla="*/ 1733550 w 2428992"/>
              <a:gd name="connsiteY47-248" fmla="*/ 336550 h 1231065"/>
              <a:gd name="connsiteX48-249" fmla="*/ 1733550 w 2428992"/>
              <a:gd name="connsiteY48-250" fmla="*/ 514350 h 1231065"/>
              <a:gd name="connsiteX49-251" fmla="*/ 1739900 w 2428992"/>
              <a:gd name="connsiteY49-252" fmla="*/ 412750 h 1231065"/>
              <a:gd name="connsiteX50-253" fmla="*/ 1765300 w 2428992"/>
              <a:gd name="connsiteY50-254" fmla="*/ 431800 h 1231065"/>
              <a:gd name="connsiteX51-255" fmla="*/ 1765300 w 2428992"/>
              <a:gd name="connsiteY51-256" fmla="*/ 476250 h 1231065"/>
              <a:gd name="connsiteX52-257" fmla="*/ 1822450 w 2428992"/>
              <a:gd name="connsiteY52-258" fmla="*/ 431800 h 1231065"/>
              <a:gd name="connsiteX53-259" fmla="*/ 1822450 w 2428992"/>
              <a:gd name="connsiteY53-260" fmla="*/ 482600 h 1231065"/>
              <a:gd name="connsiteX54-261" fmla="*/ 1835150 w 2428992"/>
              <a:gd name="connsiteY54-262" fmla="*/ 444500 h 1231065"/>
              <a:gd name="connsiteX55-263" fmla="*/ 1885950 w 2428992"/>
              <a:gd name="connsiteY55-264" fmla="*/ 501650 h 1231065"/>
              <a:gd name="connsiteX56-265" fmla="*/ 1898650 w 2428992"/>
              <a:gd name="connsiteY56-266" fmla="*/ 419100 h 1231065"/>
              <a:gd name="connsiteX57-267" fmla="*/ 2006600 w 2428992"/>
              <a:gd name="connsiteY57-268" fmla="*/ 508000 h 1231065"/>
              <a:gd name="connsiteX58-269" fmla="*/ 2032000 w 2428992"/>
              <a:gd name="connsiteY58-270" fmla="*/ 292100 h 1231065"/>
              <a:gd name="connsiteX59-271" fmla="*/ 2051050 w 2428992"/>
              <a:gd name="connsiteY59-272" fmla="*/ 546100 h 1231065"/>
              <a:gd name="connsiteX60-273" fmla="*/ 2114550 w 2428992"/>
              <a:gd name="connsiteY60-274" fmla="*/ 171450 h 1231065"/>
              <a:gd name="connsiteX61-275" fmla="*/ 2139950 w 2428992"/>
              <a:gd name="connsiteY61-276" fmla="*/ 292100 h 1231065"/>
              <a:gd name="connsiteX62-277" fmla="*/ 2146300 w 2428992"/>
              <a:gd name="connsiteY62-278" fmla="*/ 196850 h 1231065"/>
              <a:gd name="connsiteX63-279" fmla="*/ 2190750 w 2428992"/>
              <a:gd name="connsiteY63-280" fmla="*/ 260350 h 1231065"/>
              <a:gd name="connsiteX64-281" fmla="*/ 2222500 w 2428992"/>
              <a:gd name="connsiteY64-282" fmla="*/ 165100 h 1231065"/>
              <a:gd name="connsiteX65-283" fmla="*/ 2222500 w 2428992"/>
              <a:gd name="connsiteY65-284" fmla="*/ 234950 h 1231065"/>
              <a:gd name="connsiteX66-285" fmla="*/ 2305050 w 2428992"/>
              <a:gd name="connsiteY66-286" fmla="*/ 146050 h 1231065"/>
              <a:gd name="connsiteX67-287" fmla="*/ 2305050 w 2428992"/>
              <a:gd name="connsiteY67-288" fmla="*/ 266700 h 1231065"/>
              <a:gd name="connsiteX68-289" fmla="*/ 2330450 w 2428992"/>
              <a:gd name="connsiteY68-290" fmla="*/ 203200 h 1231065"/>
              <a:gd name="connsiteX69-291" fmla="*/ 2349500 w 2428992"/>
              <a:gd name="connsiteY69-292" fmla="*/ 260350 h 1231065"/>
              <a:gd name="connsiteX70-293" fmla="*/ 2349500 w 2428992"/>
              <a:gd name="connsiteY70-294" fmla="*/ 101600 h 1231065"/>
              <a:gd name="connsiteX71-295" fmla="*/ 2349500 w 2428992"/>
              <a:gd name="connsiteY71-296" fmla="*/ 317500 h 1231065"/>
              <a:gd name="connsiteX72-297" fmla="*/ 2374900 w 2428992"/>
              <a:gd name="connsiteY72-298" fmla="*/ 57150 h 1231065"/>
              <a:gd name="connsiteX73-299" fmla="*/ 2381250 w 2428992"/>
              <a:gd name="connsiteY73-300" fmla="*/ 241300 h 1231065"/>
              <a:gd name="connsiteX74-301" fmla="*/ 2425700 w 2428992"/>
              <a:gd name="connsiteY74-302" fmla="*/ 0 h 1231065"/>
              <a:gd name="connsiteX75-303" fmla="*/ 2425700 w 2428992"/>
              <a:gd name="connsiteY75-304" fmla="*/ 241300 h 12310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7" name="Freeform 26"/>
          <p:cNvSpPr/>
          <p:nvPr/>
        </p:nvSpPr>
        <p:spPr>
          <a:xfrm>
            <a:off x="4072193" y="248147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8" name="Freeform 27"/>
          <p:cNvSpPr/>
          <p:nvPr/>
        </p:nvSpPr>
        <p:spPr>
          <a:xfrm>
            <a:off x="4072194" y="265356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29" name="Freeform 28"/>
          <p:cNvSpPr/>
          <p:nvPr/>
        </p:nvSpPr>
        <p:spPr>
          <a:xfrm>
            <a:off x="4072193" y="227451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1" fmla="*/ 0 w 2444750"/>
              <a:gd name="connsiteY0-2" fmla="*/ 1188544 h 1297749"/>
              <a:gd name="connsiteX1-3" fmla="*/ 82550 w 2444750"/>
              <a:gd name="connsiteY1-4" fmla="*/ 648794 h 1297749"/>
              <a:gd name="connsiteX2-5" fmla="*/ 127000 w 2444750"/>
              <a:gd name="connsiteY2-6" fmla="*/ 756744 h 1297749"/>
              <a:gd name="connsiteX3-7" fmla="*/ 146050 w 2444750"/>
              <a:gd name="connsiteY3-8" fmla="*/ 642444 h 1297749"/>
              <a:gd name="connsiteX4-9" fmla="*/ 209550 w 2444750"/>
              <a:gd name="connsiteY4-10" fmla="*/ 724994 h 1297749"/>
              <a:gd name="connsiteX5-11" fmla="*/ 209550 w 2444750"/>
              <a:gd name="connsiteY5-12" fmla="*/ 693244 h 1297749"/>
              <a:gd name="connsiteX6-13" fmla="*/ 234950 w 2444750"/>
              <a:gd name="connsiteY6-14" fmla="*/ 750394 h 1297749"/>
              <a:gd name="connsiteX7-15" fmla="*/ 298450 w 2444750"/>
              <a:gd name="connsiteY7-16" fmla="*/ 610694 h 1297749"/>
              <a:gd name="connsiteX8-17" fmla="*/ 330200 w 2444750"/>
              <a:gd name="connsiteY8-18" fmla="*/ 731344 h 1297749"/>
              <a:gd name="connsiteX9-19" fmla="*/ 336550 w 2444750"/>
              <a:gd name="connsiteY9-20" fmla="*/ 597994 h 1297749"/>
              <a:gd name="connsiteX10-21" fmla="*/ 374650 w 2444750"/>
              <a:gd name="connsiteY10-22" fmla="*/ 680544 h 1297749"/>
              <a:gd name="connsiteX11-23" fmla="*/ 393700 w 2444750"/>
              <a:gd name="connsiteY11-24" fmla="*/ 591644 h 1297749"/>
              <a:gd name="connsiteX12-25" fmla="*/ 438150 w 2444750"/>
              <a:gd name="connsiteY12-26" fmla="*/ 763094 h 1297749"/>
              <a:gd name="connsiteX13-27" fmla="*/ 457200 w 2444750"/>
              <a:gd name="connsiteY13-28" fmla="*/ 642444 h 1297749"/>
              <a:gd name="connsiteX14-29" fmla="*/ 457200 w 2444750"/>
              <a:gd name="connsiteY14-30" fmla="*/ 807544 h 1297749"/>
              <a:gd name="connsiteX15-31" fmla="*/ 552450 w 2444750"/>
              <a:gd name="connsiteY15-32" fmla="*/ 636094 h 1297749"/>
              <a:gd name="connsiteX16-33" fmla="*/ 577850 w 2444750"/>
              <a:gd name="connsiteY16-34" fmla="*/ 851994 h 1297749"/>
              <a:gd name="connsiteX17-35" fmla="*/ 654050 w 2444750"/>
              <a:gd name="connsiteY17-36" fmla="*/ 585294 h 1297749"/>
              <a:gd name="connsiteX18-37" fmla="*/ 704850 w 2444750"/>
              <a:gd name="connsiteY18-38" fmla="*/ 756744 h 1297749"/>
              <a:gd name="connsiteX19-39" fmla="*/ 717550 w 2444750"/>
              <a:gd name="connsiteY19-40" fmla="*/ 712294 h 1297749"/>
              <a:gd name="connsiteX20-41" fmla="*/ 692150 w 2444750"/>
              <a:gd name="connsiteY20-42" fmla="*/ 1093294 h 1297749"/>
              <a:gd name="connsiteX21-43" fmla="*/ 844550 w 2444750"/>
              <a:gd name="connsiteY21-44" fmla="*/ 1055194 h 1297749"/>
              <a:gd name="connsiteX22-45" fmla="*/ 939800 w 2444750"/>
              <a:gd name="connsiteY22-46" fmla="*/ 1296494 h 1297749"/>
              <a:gd name="connsiteX23-47" fmla="*/ 1022350 w 2444750"/>
              <a:gd name="connsiteY23-48" fmla="*/ 934544 h 1297749"/>
              <a:gd name="connsiteX24-49" fmla="*/ 1047750 w 2444750"/>
              <a:gd name="connsiteY24-50" fmla="*/ 1118694 h 1297749"/>
              <a:gd name="connsiteX25-51" fmla="*/ 1143000 w 2444750"/>
              <a:gd name="connsiteY25-52" fmla="*/ 1017094 h 1297749"/>
              <a:gd name="connsiteX26-53" fmla="*/ 1219200 w 2444750"/>
              <a:gd name="connsiteY26-54" fmla="*/ 1163144 h 1297749"/>
              <a:gd name="connsiteX27-55" fmla="*/ 1225550 w 2444750"/>
              <a:gd name="connsiteY27-56" fmla="*/ 1042494 h 1297749"/>
              <a:gd name="connsiteX28-57" fmla="*/ 1250950 w 2444750"/>
              <a:gd name="connsiteY28-58" fmla="*/ 1131394 h 1297749"/>
              <a:gd name="connsiteX29-59" fmla="*/ 1282700 w 2444750"/>
              <a:gd name="connsiteY29-60" fmla="*/ 1042494 h 1297749"/>
              <a:gd name="connsiteX30-61" fmla="*/ 1358900 w 2444750"/>
              <a:gd name="connsiteY30-62" fmla="*/ 1105994 h 1297749"/>
              <a:gd name="connsiteX31-63" fmla="*/ 1358900 w 2444750"/>
              <a:gd name="connsiteY31-64" fmla="*/ 1010744 h 1297749"/>
              <a:gd name="connsiteX32-65" fmla="*/ 1416050 w 2444750"/>
              <a:gd name="connsiteY32-66" fmla="*/ 1125044 h 1297749"/>
              <a:gd name="connsiteX33-67" fmla="*/ 1485900 w 2444750"/>
              <a:gd name="connsiteY33-68" fmla="*/ 1010744 h 1297749"/>
              <a:gd name="connsiteX34-69" fmla="*/ 1517650 w 2444750"/>
              <a:gd name="connsiteY34-70" fmla="*/ 1144094 h 1297749"/>
              <a:gd name="connsiteX35-71" fmla="*/ 1574800 w 2444750"/>
              <a:gd name="connsiteY35-72" fmla="*/ 985344 h 1297749"/>
              <a:gd name="connsiteX36-73" fmla="*/ 1593850 w 2444750"/>
              <a:gd name="connsiteY36-74" fmla="*/ 1023444 h 1297749"/>
              <a:gd name="connsiteX37-75" fmla="*/ 1657350 w 2444750"/>
              <a:gd name="connsiteY37-76" fmla="*/ 769444 h 1297749"/>
              <a:gd name="connsiteX38-77" fmla="*/ 1670050 w 2444750"/>
              <a:gd name="connsiteY38-78" fmla="*/ 858344 h 1297749"/>
              <a:gd name="connsiteX39-79" fmla="*/ 1866900 w 2444750"/>
              <a:gd name="connsiteY39-80" fmla="*/ 248744 h 1297749"/>
              <a:gd name="connsiteX40-81" fmla="*/ 1898650 w 2444750"/>
              <a:gd name="connsiteY40-82" fmla="*/ 1094 h 1297749"/>
              <a:gd name="connsiteX41-83" fmla="*/ 1943100 w 2444750"/>
              <a:gd name="connsiteY41-84" fmla="*/ 153494 h 1297749"/>
              <a:gd name="connsiteX42-85" fmla="*/ 1949450 w 2444750"/>
              <a:gd name="connsiteY42-86" fmla="*/ 39194 h 1297749"/>
              <a:gd name="connsiteX43-87" fmla="*/ 1962150 w 2444750"/>
              <a:gd name="connsiteY43-88" fmla="*/ 121744 h 1297749"/>
              <a:gd name="connsiteX44-89" fmla="*/ 2019300 w 2444750"/>
              <a:gd name="connsiteY44-90" fmla="*/ 83644 h 1297749"/>
              <a:gd name="connsiteX45-91" fmla="*/ 2038350 w 2444750"/>
              <a:gd name="connsiteY45-92" fmla="*/ 185244 h 1297749"/>
              <a:gd name="connsiteX46-93" fmla="*/ 2095500 w 2444750"/>
              <a:gd name="connsiteY46-94" fmla="*/ 20144 h 1297749"/>
              <a:gd name="connsiteX47-95" fmla="*/ 2127250 w 2444750"/>
              <a:gd name="connsiteY47-96" fmla="*/ 280494 h 1297749"/>
              <a:gd name="connsiteX48-97" fmla="*/ 2216150 w 2444750"/>
              <a:gd name="connsiteY48-98" fmla="*/ 159844 h 1297749"/>
              <a:gd name="connsiteX49-99" fmla="*/ 2241550 w 2444750"/>
              <a:gd name="connsiteY49-100" fmla="*/ 312244 h 1297749"/>
              <a:gd name="connsiteX50-101" fmla="*/ 2305050 w 2444750"/>
              <a:gd name="connsiteY50-102" fmla="*/ 255094 h 1297749"/>
              <a:gd name="connsiteX51-103" fmla="*/ 2336800 w 2444750"/>
              <a:gd name="connsiteY51-104" fmla="*/ 331294 h 1297749"/>
              <a:gd name="connsiteX52-105" fmla="*/ 2362200 w 2444750"/>
              <a:gd name="connsiteY52-106" fmla="*/ 236044 h 1297749"/>
              <a:gd name="connsiteX53-107" fmla="*/ 2387600 w 2444750"/>
              <a:gd name="connsiteY53-108" fmla="*/ 363044 h 1297749"/>
              <a:gd name="connsiteX54-109" fmla="*/ 2419350 w 2444750"/>
              <a:gd name="connsiteY54-110" fmla="*/ 280494 h 1297749"/>
              <a:gd name="connsiteX55-111" fmla="*/ 2444750 w 2444750"/>
              <a:gd name="connsiteY55-112" fmla="*/ 312244 h 1297749"/>
              <a:gd name="connsiteX0-113" fmla="*/ 0 w 2444750"/>
              <a:gd name="connsiteY0-114" fmla="*/ 1188544 h 1630691"/>
              <a:gd name="connsiteX1-115" fmla="*/ 82550 w 2444750"/>
              <a:gd name="connsiteY1-116" fmla="*/ 648794 h 1630691"/>
              <a:gd name="connsiteX2-117" fmla="*/ 127000 w 2444750"/>
              <a:gd name="connsiteY2-118" fmla="*/ 756744 h 1630691"/>
              <a:gd name="connsiteX3-119" fmla="*/ 146050 w 2444750"/>
              <a:gd name="connsiteY3-120" fmla="*/ 642444 h 1630691"/>
              <a:gd name="connsiteX4-121" fmla="*/ 209550 w 2444750"/>
              <a:gd name="connsiteY4-122" fmla="*/ 724994 h 1630691"/>
              <a:gd name="connsiteX5-123" fmla="*/ 209550 w 2444750"/>
              <a:gd name="connsiteY5-124" fmla="*/ 693244 h 1630691"/>
              <a:gd name="connsiteX6-125" fmla="*/ 234950 w 2444750"/>
              <a:gd name="connsiteY6-126" fmla="*/ 750394 h 1630691"/>
              <a:gd name="connsiteX7-127" fmla="*/ 298450 w 2444750"/>
              <a:gd name="connsiteY7-128" fmla="*/ 610694 h 1630691"/>
              <a:gd name="connsiteX8-129" fmla="*/ 330200 w 2444750"/>
              <a:gd name="connsiteY8-130" fmla="*/ 731344 h 1630691"/>
              <a:gd name="connsiteX9-131" fmla="*/ 336550 w 2444750"/>
              <a:gd name="connsiteY9-132" fmla="*/ 597994 h 1630691"/>
              <a:gd name="connsiteX10-133" fmla="*/ 374650 w 2444750"/>
              <a:gd name="connsiteY10-134" fmla="*/ 680544 h 1630691"/>
              <a:gd name="connsiteX11-135" fmla="*/ 393700 w 2444750"/>
              <a:gd name="connsiteY11-136" fmla="*/ 591644 h 1630691"/>
              <a:gd name="connsiteX12-137" fmla="*/ 438150 w 2444750"/>
              <a:gd name="connsiteY12-138" fmla="*/ 763094 h 1630691"/>
              <a:gd name="connsiteX13-139" fmla="*/ 457200 w 2444750"/>
              <a:gd name="connsiteY13-140" fmla="*/ 642444 h 1630691"/>
              <a:gd name="connsiteX14-141" fmla="*/ 457200 w 2444750"/>
              <a:gd name="connsiteY14-142" fmla="*/ 807544 h 1630691"/>
              <a:gd name="connsiteX15-143" fmla="*/ 552450 w 2444750"/>
              <a:gd name="connsiteY15-144" fmla="*/ 636094 h 1630691"/>
              <a:gd name="connsiteX16-145" fmla="*/ 577850 w 2444750"/>
              <a:gd name="connsiteY16-146" fmla="*/ 851994 h 1630691"/>
              <a:gd name="connsiteX17-147" fmla="*/ 654050 w 2444750"/>
              <a:gd name="connsiteY17-148" fmla="*/ 585294 h 1630691"/>
              <a:gd name="connsiteX18-149" fmla="*/ 704850 w 2444750"/>
              <a:gd name="connsiteY18-150" fmla="*/ 756744 h 1630691"/>
              <a:gd name="connsiteX19-151" fmla="*/ 717550 w 2444750"/>
              <a:gd name="connsiteY19-152" fmla="*/ 712294 h 1630691"/>
              <a:gd name="connsiteX20-153" fmla="*/ 793750 w 2444750"/>
              <a:gd name="connsiteY20-154" fmla="*/ 1626694 h 1630691"/>
              <a:gd name="connsiteX21-155" fmla="*/ 844550 w 2444750"/>
              <a:gd name="connsiteY21-156" fmla="*/ 1055194 h 1630691"/>
              <a:gd name="connsiteX22-157" fmla="*/ 939800 w 2444750"/>
              <a:gd name="connsiteY22-158" fmla="*/ 1296494 h 1630691"/>
              <a:gd name="connsiteX23-159" fmla="*/ 1022350 w 2444750"/>
              <a:gd name="connsiteY23-160" fmla="*/ 934544 h 1630691"/>
              <a:gd name="connsiteX24-161" fmla="*/ 1047750 w 2444750"/>
              <a:gd name="connsiteY24-162" fmla="*/ 1118694 h 1630691"/>
              <a:gd name="connsiteX25-163" fmla="*/ 1143000 w 2444750"/>
              <a:gd name="connsiteY25-164" fmla="*/ 1017094 h 1630691"/>
              <a:gd name="connsiteX26-165" fmla="*/ 1219200 w 2444750"/>
              <a:gd name="connsiteY26-166" fmla="*/ 1163144 h 1630691"/>
              <a:gd name="connsiteX27-167" fmla="*/ 1225550 w 2444750"/>
              <a:gd name="connsiteY27-168" fmla="*/ 1042494 h 1630691"/>
              <a:gd name="connsiteX28-169" fmla="*/ 1250950 w 2444750"/>
              <a:gd name="connsiteY28-170" fmla="*/ 1131394 h 1630691"/>
              <a:gd name="connsiteX29-171" fmla="*/ 1282700 w 2444750"/>
              <a:gd name="connsiteY29-172" fmla="*/ 1042494 h 1630691"/>
              <a:gd name="connsiteX30-173" fmla="*/ 1358900 w 2444750"/>
              <a:gd name="connsiteY30-174" fmla="*/ 1105994 h 1630691"/>
              <a:gd name="connsiteX31-175" fmla="*/ 1358900 w 2444750"/>
              <a:gd name="connsiteY31-176" fmla="*/ 1010744 h 1630691"/>
              <a:gd name="connsiteX32-177" fmla="*/ 1416050 w 2444750"/>
              <a:gd name="connsiteY32-178" fmla="*/ 1125044 h 1630691"/>
              <a:gd name="connsiteX33-179" fmla="*/ 1485900 w 2444750"/>
              <a:gd name="connsiteY33-180" fmla="*/ 1010744 h 1630691"/>
              <a:gd name="connsiteX34-181" fmla="*/ 1517650 w 2444750"/>
              <a:gd name="connsiteY34-182" fmla="*/ 1144094 h 1630691"/>
              <a:gd name="connsiteX35-183" fmla="*/ 1574800 w 2444750"/>
              <a:gd name="connsiteY35-184" fmla="*/ 985344 h 1630691"/>
              <a:gd name="connsiteX36-185" fmla="*/ 1593850 w 2444750"/>
              <a:gd name="connsiteY36-186" fmla="*/ 1023444 h 1630691"/>
              <a:gd name="connsiteX37-187" fmla="*/ 1657350 w 2444750"/>
              <a:gd name="connsiteY37-188" fmla="*/ 769444 h 1630691"/>
              <a:gd name="connsiteX38-189" fmla="*/ 1670050 w 2444750"/>
              <a:gd name="connsiteY38-190" fmla="*/ 858344 h 1630691"/>
              <a:gd name="connsiteX39-191" fmla="*/ 1866900 w 2444750"/>
              <a:gd name="connsiteY39-192" fmla="*/ 248744 h 1630691"/>
              <a:gd name="connsiteX40-193" fmla="*/ 1898650 w 2444750"/>
              <a:gd name="connsiteY40-194" fmla="*/ 1094 h 1630691"/>
              <a:gd name="connsiteX41-195" fmla="*/ 1943100 w 2444750"/>
              <a:gd name="connsiteY41-196" fmla="*/ 153494 h 1630691"/>
              <a:gd name="connsiteX42-197" fmla="*/ 1949450 w 2444750"/>
              <a:gd name="connsiteY42-198" fmla="*/ 39194 h 1630691"/>
              <a:gd name="connsiteX43-199" fmla="*/ 1962150 w 2444750"/>
              <a:gd name="connsiteY43-200" fmla="*/ 121744 h 1630691"/>
              <a:gd name="connsiteX44-201" fmla="*/ 2019300 w 2444750"/>
              <a:gd name="connsiteY44-202" fmla="*/ 83644 h 1630691"/>
              <a:gd name="connsiteX45-203" fmla="*/ 2038350 w 2444750"/>
              <a:gd name="connsiteY45-204" fmla="*/ 185244 h 1630691"/>
              <a:gd name="connsiteX46-205" fmla="*/ 2095500 w 2444750"/>
              <a:gd name="connsiteY46-206" fmla="*/ 20144 h 1630691"/>
              <a:gd name="connsiteX47-207" fmla="*/ 2127250 w 2444750"/>
              <a:gd name="connsiteY47-208" fmla="*/ 280494 h 1630691"/>
              <a:gd name="connsiteX48-209" fmla="*/ 2216150 w 2444750"/>
              <a:gd name="connsiteY48-210" fmla="*/ 159844 h 1630691"/>
              <a:gd name="connsiteX49-211" fmla="*/ 2241550 w 2444750"/>
              <a:gd name="connsiteY49-212" fmla="*/ 312244 h 1630691"/>
              <a:gd name="connsiteX50-213" fmla="*/ 2305050 w 2444750"/>
              <a:gd name="connsiteY50-214" fmla="*/ 255094 h 1630691"/>
              <a:gd name="connsiteX51-215" fmla="*/ 2336800 w 2444750"/>
              <a:gd name="connsiteY51-216" fmla="*/ 331294 h 1630691"/>
              <a:gd name="connsiteX52-217" fmla="*/ 2362200 w 2444750"/>
              <a:gd name="connsiteY52-218" fmla="*/ 236044 h 1630691"/>
              <a:gd name="connsiteX53-219" fmla="*/ 2387600 w 2444750"/>
              <a:gd name="connsiteY53-220" fmla="*/ 363044 h 1630691"/>
              <a:gd name="connsiteX54-221" fmla="*/ 2419350 w 2444750"/>
              <a:gd name="connsiteY54-222" fmla="*/ 280494 h 1630691"/>
              <a:gd name="connsiteX55-223" fmla="*/ 2444750 w 2444750"/>
              <a:gd name="connsiteY55-224" fmla="*/ 312244 h 16306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0" name="Freeform 29"/>
          <p:cNvSpPr/>
          <p:nvPr/>
        </p:nvSpPr>
        <p:spPr>
          <a:xfrm>
            <a:off x="4074393" y="255091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1" name="Freeform 30"/>
          <p:cNvSpPr/>
          <p:nvPr/>
        </p:nvSpPr>
        <p:spPr>
          <a:xfrm>
            <a:off x="4083162" y="241858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1" fmla="*/ 0 w 2482850"/>
              <a:gd name="connsiteY0-2" fmla="*/ 438152 h 1183140"/>
              <a:gd name="connsiteX1-3" fmla="*/ 38100 w 2482850"/>
              <a:gd name="connsiteY1-4" fmla="*/ 558802 h 1183140"/>
              <a:gd name="connsiteX2-5" fmla="*/ 82550 w 2482850"/>
              <a:gd name="connsiteY2-6" fmla="*/ 381002 h 1183140"/>
              <a:gd name="connsiteX3-7" fmla="*/ 95250 w 2482850"/>
              <a:gd name="connsiteY3-8" fmla="*/ 596902 h 1183140"/>
              <a:gd name="connsiteX4-9" fmla="*/ 165100 w 2482850"/>
              <a:gd name="connsiteY4-10" fmla="*/ 342902 h 1183140"/>
              <a:gd name="connsiteX5-11" fmla="*/ 165100 w 2482850"/>
              <a:gd name="connsiteY5-12" fmla="*/ 603252 h 1183140"/>
              <a:gd name="connsiteX6-13" fmla="*/ 234950 w 2482850"/>
              <a:gd name="connsiteY6-14" fmla="*/ 374652 h 1183140"/>
              <a:gd name="connsiteX7-15" fmla="*/ 298450 w 2482850"/>
              <a:gd name="connsiteY7-16" fmla="*/ 546102 h 1183140"/>
              <a:gd name="connsiteX8-17" fmla="*/ 298450 w 2482850"/>
              <a:gd name="connsiteY8-18" fmla="*/ 311152 h 1183140"/>
              <a:gd name="connsiteX9-19" fmla="*/ 330200 w 2482850"/>
              <a:gd name="connsiteY9-20" fmla="*/ 508002 h 1183140"/>
              <a:gd name="connsiteX10-21" fmla="*/ 330200 w 2482850"/>
              <a:gd name="connsiteY10-22" fmla="*/ 317502 h 1183140"/>
              <a:gd name="connsiteX11-23" fmla="*/ 355600 w 2482850"/>
              <a:gd name="connsiteY11-24" fmla="*/ 520702 h 1183140"/>
              <a:gd name="connsiteX12-25" fmla="*/ 374650 w 2482850"/>
              <a:gd name="connsiteY12-26" fmla="*/ 298452 h 1183140"/>
              <a:gd name="connsiteX13-27" fmla="*/ 374650 w 2482850"/>
              <a:gd name="connsiteY13-28" fmla="*/ 501652 h 1183140"/>
              <a:gd name="connsiteX14-29" fmla="*/ 444500 w 2482850"/>
              <a:gd name="connsiteY14-30" fmla="*/ 317502 h 1183140"/>
              <a:gd name="connsiteX15-31" fmla="*/ 444500 w 2482850"/>
              <a:gd name="connsiteY15-32" fmla="*/ 457202 h 1183140"/>
              <a:gd name="connsiteX16-33" fmla="*/ 488950 w 2482850"/>
              <a:gd name="connsiteY16-34" fmla="*/ 323852 h 1183140"/>
              <a:gd name="connsiteX17-35" fmla="*/ 501650 w 2482850"/>
              <a:gd name="connsiteY17-36" fmla="*/ 450852 h 1183140"/>
              <a:gd name="connsiteX18-37" fmla="*/ 501650 w 2482850"/>
              <a:gd name="connsiteY18-38" fmla="*/ 298452 h 1183140"/>
              <a:gd name="connsiteX19-39" fmla="*/ 577850 w 2482850"/>
              <a:gd name="connsiteY19-40" fmla="*/ 609602 h 1183140"/>
              <a:gd name="connsiteX20-41" fmla="*/ 577850 w 2482850"/>
              <a:gd name="connsiteY20-42" fmla="*/ 171452 h 1183140"/>
              <a:gd name="connsiteX21-43" fmla="*/ 654050 w 2482850"/>
              <a:gd name="connsiteY21-44" fmla="*/ 292102 h 1183140"/>
              <a:gd name="connsiteX22-45" fmla="*/ 723900 w 2482850"/>
              <a:gd name="connsiteY22-46" fmla="*/ 107952 h 1183140"/>
              <a:gd name="connsiteX23-47" fmla="*/ 730250 w 2482850"/>
              <a:gd name="connsiteY23-48" fmla="*/ 241302 h 1183140"/>
              <a:gd name="connsiteX24-49" fmla="*/ 793750 w 2482850"/>
              <a:gd name="connsiteY24-50" fmla="*/ 120652 h 1183140"/>
              <a:gd name="connsiteX25-51" fmla="*/ 793750 w 2482850"/>
              <a:gd name="connsiteY25-52" fmla="*/ 247652 h 1183140"/>
              <a:gd name="connsiteX26-53" fmla="*/ 869950 w 2482850"/>
              <a:gd name="connsiteY26-54" fmla="*/ 25402 h 1183140"/>
              <a:gd name="connsiteX27-55" fmla="*/ 914400 w 2482850"/>
              <a:gd name="connsiteY27-56" fmla="*/ 241302 h 1183140"/>
              <a:gd name="connsiteX28-57" fmla="*/ 971550 w 2482850"/>
              <a:gd name="connsiteY28-58" fmla="*/ 25402 h 1183140"/>
              <a:gd name="connsiteX29-59" fmla="*/ 990600 w 2482850"/>
              <a:gd name="connsiteY29-60" fmla="*/ 292102 h 1183140"/>
              <a:gd name="connsiteX30-61" fmla="*/ 996950 w 2482850"/>
              <a:gd name="connsiteY30-62" fmla="*/ 2 h 1183140"/>
              <a:gd name="connsiteX31-63" fmla="*/ 1066800 w 2482850"/>
              <a:gd name="connsiteY31-64" fmla="*/ 285752 h 1183140"/>
              <a:gd name="connsiteX32-65" fmla="*/ 1073150 w 2482850"/>
              <a:gd name="connsiteY32-66" fmla="*/ 12702 h 1183140"/>
              <a:gd name="connsiteX33-67" fmla="*/ 1092200 w 2482850"/>
              <a:gd name="connsiteY33-68" fmla="*/ 196852 h 1183140"/>
              <a:gd name="connsiteX34-69" fmla="*/ 1200150 w 2482850"/>
              <a:gd name="connsiteY34-70" fmla="*/ 781052 h 1183140"/>
              <a:gd name="connsiteX35-71" fmla="*/ 1231900 w 2482850"/>
              <a:gd name="connsiteY35-72" fmla="*/ 666752 h 1183140"/>
              <a:gd name="connsiteX36-73" fmla="*/ 1301750 w 2482850"/>
              <a:gd name="connsiteY36-74" fmla="*/ 889002 h 1183140"/>
              <a:gd name="connsiteX37-75" fmla="*/ 1314450 w 2482850"/>
              <a:gd name="connsiteY37-76" fmla="*/ 717552 h 1183140"/>
              <a:gd name="connsiteX38-77" fmla="*/ 1327150 w 2482850"/>
              <a:gd name="connsiteY38-78" fmla="*/ 977902 h 1183140"/>
              <a:gd name="connsiteX39-79" fmla="*/ 1371600 w 2482850"/>
              <a:gd name="connsiteY39-80" fmla="*/ 692152 h 1183140"/>
              <a:gd name="connsiteX40-81" fmla="*/ 1606550 w 2482850"/>
              <a:gd name="connsiteY40-82" fmla="*/ 1181102 h 1183140"/>
              <a:gd name="connsiteX41-83" fmla="*/ 1644650 w 2482850"/>
              <a:gd name="connsiteY41-84" fmla="*/ 869952 h 1183140"/>
              <a:gd name="connsiteX42-85" fmla="*/ 1701800 w 2482850"/>
              <a:gd name="connsiteY42-86" fmla="*/ 952502 h 1183140"/>
              <a:gd name="connsiteX43-87" fmla="*/ 1765300 w 2482850"/>
              <a:gd name="connsiteY43-88" fmla="*/ 749302 h 1183140"/>
              <a:gd name="connsiteX44-89" fmla="*/ 1784350 w 2482850"/>
              <a:gd name="connsiteY44-90" fmla="*/ 869952 h 1183140"/>
              <a:gd name="connsiteX45-91" fmla="*/ 1790700 w 2482850"/>
              <a:gd name="connsiteY45-92" fmla="*/ 654052 h 1183140"/>
              <a:gd name="connsiteX46-93" fmla="*/ 1835150 w 2482850"/>
              <a:gd name="connsiteY46-94" fmla="*/ 914402 h 1183140"/>
              <a:gd name="connsiteX47-95" fmla="*/ 1873250 w 2482850"/>
              <a:gd name="connsiteY47-96" fmla="*/ 533402 h 1183140"/>
              <a:gd name="connsiteX48-97" fmla="*/ 1873250 w 2482850"/>
              <a:gd name="connsiteY48-98" fmla="*/ 717552 h 1183140"/>
              <a:gd name="connsiteX49-99" fmla="*/ 1930400 w 2482850"/>
              <a:gd name="connsiteY49-100" fmla="*/ 501652 h 1183140"/>
              <a:gd name="connsiteX50-101" fmla="*/ 1968500 w 2482850"/>
              <a:gd name="connsiteY50-102" fmla="*/ 685802 h 1183140"/>
              <a:gd name="connsiteX51-103" fmla="*/ 1981200 w 2482850"/>
              <a:gd name="connsiteY51-104" fmla="*/ 514352 h 1183140"/>
              <a:gd name="connsiteX52-105" fmla="*/ 2095500 w 2482850"/>
              <a:gd name="connsiteY52-106" fmla="*/ 723902 h 1183140"/>
              <a:gd name="connsiteX53-107" fmla="*/ 2114550 w 2482850"/>
              <a:gd name="connsiteY53-108" fmla="*/ 495302 h 1183140"/>
              <a:gd name="connsiteX54-109" fmla="*/ 2127250 w 2482850"/>
              <a:gd name="connsiteY54-110" fmla="*/ 704852 h 1183140"/>
              <a:gd name="connsiteX55-111" fmla="*/ 2139950 w 2482850"/>
              <a:gd name="connsiteY55-112" fmla="*/ 571502 h 1183140"/>
              <a:gd name="connsiteX56-113" fmla="*/ 2139950 w 2482850"/>
              <a:gd name="connsiteY56-114" fmla="*/ 685802 h 1183140"/>
              <a:gd name="connsiteX57-115" fmla="*/ 2190750 w 2482850"/>
              <a:gd name="connsiteY57-116" fmla="*/ 577852 h 1183140"/>
              <a:gd name="connsiteX58-117" fmla="*/ 2235200 w 2482850"/>
              <a:gd name="connsiteY58-118" fmla="*/ 742952 h 1183140"/>
              <a:gd name="connsiteX59-119" fmla="*/ 2235200 w 2482850"/>
              <a:gd name="connsiteY59-120" fmla="*/ 514352 h 1183140"/>
              <a:gd name="connsiteX60-121" fmla="*/ 2286000 w 2482850"/>
              <a:gd name="connsiteY60-122" fmla="*/ 781052 h 1183140"/>
              <a:gd name="connsiteX61-123" fmla="*/ 2330450 w 2482850"/>
              <a:gd name="connsiteY61-124" fmla="*/ 533402 h 1183140"/>
              <a:gd name="connsiteX62-125" fmla="*/ 2343150 w 2482850"/>
              <a:gd name="connsiteY62-126" fmla="*/ 800102 h 1183140"/>
              <a:gd name="connsiteX63-127" fmla="*/ 2413000 w 2482850"/>
              <a:gd name="connsiteY63-128" fmla="*/ 571502 h 1183140"/>
              <a:gd name="connsiteX64-129" fmla="*/ 2482850 w 2482850"/>
              <a:gd name="connsiteY64-130" fmla="*/ 844552 h 1183140"/>
              <a:gd name="connsiteX0-131" fmla="*/ 0 w 2482850"/>
              <a:gd name="connsiteY0-132" fmla="*/ 438152 h 1183140"/>
              <a:gd name="connsiteX1-133" fmla="*/ 38100 w 2482850"/>
              <a:gd name="connsiteY1-134" fmla="*/ 558802 h 1183140"/>
              <a:gd name="connsiteX2-135" fmla="*/ 82550 w 2482850"/>
              <a:gd name="connsiteY2-136" fmla="*/ 381002 h 1183140"/>
              <a:gd name="connsiteX3-137" fmla="*/ 95250 w 2482850"/>
              <a:gd name="connsiteY3-138" fmla="*/ 596902 h 1183140"/>
              <a:gd name="connsiteX4-139" fmla="*/ 165100 w 2482850"/>
              <a:gd name="connsiteY4-140" fmla="*/ 342902 h 1183140"/>
              <a:gd name="connsiteX5-141" fmla="*/ 165100 w 2482850"/>
              <a:gd name="connsiteY5-142" fmla="*/ 603252 h 1183140"/>
              <a:gd name="connsiteX6-143" fmla="*/ 234950 w 2482850"/>
              <a:gd name="connsiteY6-144" fmla="*/ 374652 h 1183140"/>
              <a:gd name="connsiteX7-145" fmla="*/ 298450 w 2482850"/>
              <a:gd name="connsiteY7-146" fmla="*/ 546102 h 1183140"/>
              <a:gd name="connsiteX8-147" fmla="*/ 298450 w 2482850"/>
              <a:gd name="connsiteY8-148" fmla="*/ 311152 h 1183140"/>
              <a:gd name="connsiteX9-149" fmla="*/ 330200 w 2482850"/>
              <a:gd name="connsiteY9-150" fmla="*/ 508002 h 1183140"/>
              <a:gd name="connsiteX10-151" fmla="*/ 330200 w 2482850"/>
              <a:gd name="connsiteY10-152" fmla="*/ 317502 h 1183140"/>
              <a:gd name="connsiteX11-153" fmla="*/ 355600 w 2482850"/>
              <a:gd name="connsiteY11-154" fmla="*/ 520702 h 1183140"/>
              <a:gd name="connsiteX12-155" fmla="*/ 374650 w 2482850"/>
              <a:gd name="connsiteY12-156" fmla="*/ 298452 h 1183140"/>
              <a:gd name="connsiteX13-157" fmla="*/ 374650 w 2482850"/>
              <a:gd name="connsiteY13-158" fmla="*/ 501652 h 1183140"/>
              <a:gd name="connsiteX14-159" fmla="*/ 444500 w 2482850"/>
              <a:gd name="connsiteY14-160" fmla="*/ 317502 h 1183140"/>
              <a:gd name="connsiteX15-161" fmla="*/ 444500 w 2482850"/>
              <a:gd name="connsiteY15-162" fmla="*/ 457202 h 1183140"/>
              <a:gd name="connsiteX16-163" fmla="*/ 488950 w 2482850"/>
              <a:gd name="connsiteY16-164" fmla="*/ 323852 h 1183140"/>
              <a:gd name="connsiteX17-165" fmla="*/ 501650 w 2482850"/>
              <a:gd name="connsiteY17-166" fmla="*/ 450852 h 1183140"/>
              <a:gd name="connsiteX18-167" fmla="*/ 501650 w 2482850"/>
              <a:gd name="connsiteY18-168" fmla="*/ 298452 h 1183140"/>
              <a:gd name="connsiteX19-169" fmla="*/ 577850 w 2482850"/>
              <a:gd name="connsiteY19-170" fmla="*/ 609602 h 1183140"/>
              <a:gd name="connsiteX20-171" fmla="*/ 628650 w 2482850"/>
              <a:gd name="connsiteY20-172" fmla="*/ 133352 h 1183140"/>
              <a:gd name="connsiteX21-173" fmla="*/ 654050 w 2482850"/>
              <a:gd name="connsiteY21-174" fmla="*/ 292102 h 1183140"/>
              <a:gd name="connsiteX22-175" fmla="*/ 723900 w 2482850"/>
              <a:gd name="connsiteY22-176" fmla="*/ 107952 h 1183140"/>
              <a:gd name="connsiteX23-177" fmla="*/ 730250 w 2482850"/>
              <a:gd name="connsiteY23-178" fmla="*/ 241302 h 1183140"/>
              <a:gd name="connsiteX24-179" fmla="*/ 793750 w 2482850"/>
              <a:gd name="connsiteY24-180" fmla="*/ 120652 h 1183140"/>
              <a:gd name="connsiteX25-181" fmla="*/ 793750 w 2482850"/>
              <a:gd name="connsiteY25-182" fmla="*/ 247652 h 1183140"/>
              <a:gd name="connsiteX26-183" fmla="*/ 869950 w 2482850"/>
              <a:gd name="connsiteY26-184" fmla="*/ 25402 h 1183140"/>
              <a:gd name="connsiteX27-185" fmla="*/ 914400 w 2482850"/>
              <a:gd name="connsiteY27-186" fmla="*/ 241302 h 1183140"/>
              <a:gd name="connsiteX28-187" fmla="*/ 971550 w 2482850"/>
              <a:gd name="connsiteY28-188" fmla="*/ 25402 h 1183140"/>
              <a:gd name="connsiteX29-189" fmla="*/ 990600 w 2482850"/>
              <a:gd name="connsiteY29-190" fmla="*/ 292102 h 1183140"/>
              <a:gd name="connsiteX30-191" fmla="*/ 996950 w 2482850"/>
              <a:gd name="connsiteY30-192" fmla="*/ 2 h 1183140"/>
              <a:gd name="connsiteX31-193" fmla="*/ 1066800 w 2482850"/>
              <a:gd name="connsiteY31-194" fmla="*/ 285752 h 1183140"/>
              <a:gd name="connsiteX32-195" fmla="*/ 1073150 w 2482850"/>
              <a:gd name="connsiteY32-196" fmla="*/ 12702 h 1183140"/>
              <a:gd name="connsiteX33-197" fmla="*/ 1092200 w 2482850"/>
              <a:gd name="connsiteY33-198" fmla="*/ 196852 h 1183140"/>
              <a:gd name="connsiteX34-199" fmla="*/ 1200150 w 2482850"/>
              <a:gd name="connsiteY34-200" fmla="*/ 781052 h 1183140"/>
              <a:gd name="connsiteX35-201" fmla="*/ 1231900 w 2482850"/>
              <a:gd name="connsiteY35-202" fmla="*/ 666752 h 1183140"/>
              <a:gd name="connsiteX36-203" fmla="*/ 1301750 w 2482850"/>
              <a:gd name="connsiteY36-204" fmla="*/ 889002 h 1183140"/>
              <a:gd name="connsiteX37-205" fmla="*/ 1314450 w 2482850"/>
              <a:gd name="connsiteY37-206" fmla="*/ 717552 h 1183140"/>
              <a:gd name="connsiteX38-207" fmla="*/ 1327150 w 2482850"/>
              <a:gd name="connsiteY38-208" fmla="*/ 977902 h 1183140"/>
              <a:gd name="connsiteX39-209" fmla="*/ 1371600 w 2482850"/>
              <a:gd name="connsiteY39-210" fmla="*/ 692152 h 1183140"/>
              <a:gd name="connsiteX40-211" fmla="*/ 1606550 w 2482850"/>
              <a:gd name="connsiteY40-212" fmla="*/ 1181102 h 1183140"/>
              <a:gd name="connsiteX41-213" fmla="*/ 1644650 w 2482850"/>
              <a:gd name="connsiteY41-214" fmla="*/ 869952 h 1183140"/>
              <a:gd name="connsiteX42-215" fmla="*/ 1701800 w 2482850"/>
              <a:gd name="connsiteY42-216" fmla="*/ 952502 h 1183140"/>
              <a:gd name="connsiteX43-217" fmla="*/ 1765300 w 2482850"/>
              <a:gd name="connsiteY43-218" fmla="*/ 749302 h 1183140"/>
              <a:gd name="connsiteX44-219" fmla="*/ 1784350 w 2482850"/>
              <a:gd name="connsiteY44-220" fmla="*/ 869952 h 1183140"/>
              <a:gd name="connsiteX45-221" fmla="*/ 1790700 w 2482850"/>
              <a:gd name="connsiteY45-222" fmla="*/ 654052 h 1183140"/>
              <a:gd name="connsiteX46-223" fmla="*/ 1835150 w 2482850"/>
              <a:gd name="connsiteY46-224" fmla="*/ 914402 h 1183140"/>
              <a:gd name="connsiteX47-225" fmla="*/ 1873250 w 2482850"/>
              <a:gd name="connsiteY47-226" fmla="*/ 533402 h 1183140"/>
              <a:gd name="connsiteX48-227" fmla="*/ 1873250 w 2482850"/>
              <a:gd name="connsiteY48-228" fmla="*/ 717552 h 1183140"/>
              <a:gd name="connsiteX49-229" fmla="*/ 1930400 w 2482850"/>
              <a:gd name="connsiteY49-230" fmla="*/ 501652 h 1183140"/>
              <a:gd name="connsiteX50-231" fmla="*/ 1968500 w 2482850"/>
              <a:gd name="connsiteY50-232" fmla="*/ 685802 h 1183140"/>
              <a:gd name="connsiteX51-233" fmla="*/ 1981200 w 2482850"/>
              <a:gd name="connsiteY51-234" fmla="*/ 514352 h 1183140"/>
              <a:gd name="connsiteX52-235" fmla="*/ 2095500 w 2482850"/>
              <a:gd name="connsiteY52-236" fmla="*/ 723902 h 1183140"/>
              <a:gd name="connsiteX53-237" fmla="*/ 2114550 w 2482850"/>
              <a:gd name="connsiteY53-238" fmla="*/ 495302 h 1183140"/>
              <a:gd name="connsiteX54-239" fmla="*/ 2127250 w 2482850"/>
              <a:gd name="connsiteY54-240" fmla="*/ 704852 h 1183140"/>
              <a:gd name="connsiteX55-241" fmla="*/ 2139950 w 2482850"/>
              <a:gd name="connsiteY55-242" fmla="*/ 571502 h 1183140"/>
              <a:gd name="connsiteX56-243" fmla="*/ 2139950 w 2482850"/>
              <a:gd name="connsiteY56-244" fmla="*/ 685802 h 1183140"/>
              <a:gd name="connsiteX57-245" fmla="*/ 2190750 w 2482850"/>
              <a:gd name="connsiteY57-246" fmla="*/ 577852 h 1183140"/>
              <a:gd name="connsiteX58-247" fmla="*/ 2235200 w 2482850"/>
              <a:gd name="connsiteY58-248" fmla="*/ 742952 h 1183140"/>
              <a:gd name="connsiteX59-249" fmla="*/ 2235200 w 2482850"/>
              <a:gd name="connsiteY59-250" fmla="*/ 514352 h 1183140"/>
              <a:gd name="connsiteX60-251" fmla="*/ 2286000 w 2482850"/>
              <a:gd name="connsiteY60-252" fmla="*/ 781052 h 1183140"/>
              <a:gd name="connsiteX61-253" fmla="*/ 2330450 w 2482850"/>
              <a:gd name="connsiteY61-254" fmla="*/ 533402 h 1183140"/>
              <a:gd name="connsiteX62-255" fmla="*/ 2343150 w 2482850"/>
              <a:gd name="connsiteY62-256" fmla="*/ 800102 h 1183140"/>
              <a:gd name="connsiteX63-257" fmla="*/ 2413000 w 2482850"/>
              <a:gd name="connsiteY63-258" fmla="*/ 571502 h 1183140"/>
              <a:gd name="connsiteX64-259" fmla="*/ 2482850 w 2482850"/>
              <a:gd name="connsiteY64-260" fmla="*/ 844552 h 1183140"/>
              <a:gd name="connsiteX0-261" fmla="*/ 0 w 2482850"/>
              <a:gd name="connsiteY0-262" fmla="*/ 438152 h 1183140"/>
              <a:gd name="connsiteX1-263" fmla="*/ 38100 w 2482850"/>
              <a:gd name="connsiteY1-264" fmla="*/ 558802 h 1183140"/>
              <a:gd name="connsiteX2-265" fmla="*/ 82550 w 2482850"/>
              <a:gd name="connsiteY2-266" fmla="*/ 381002 h 1183140"/>
              <a:gd name="connsiteX3-267" fmla="*/ 95250 w 2482850"/>
              <a:gd name="connsiteY3-268" fmla="*/ 596902 h 1183140"/>
              <a:gd name="connsiteX4-269" fmla="*/ 165100 w 2482850"/>
              <a:gd name="connsiteY4-270" fmla="*/ 342902 h 1183140"/>
              <a:gd name="connsiteX5-271" fmla="*/ 165100 w 2482850"/>
              <a:gd name="connsiteY5-272" fmla="*/ 603252 h 1183140"/>
              <a:gd name="connsiteX6-273" fmla="*/ 234950 w 2482850"/>
              <a:gd name="connsiteY6-274" fmla="*/ 374652 h 1183140"/>
              <a:gd name="connsiteX7-275" fmla="*/ 298450 w 2482850"/>
              <a:gd name="connsiteY7-276" fmla="*/ 546102 h 1183140"/>
              <a:gd name="connsiteX8-277" fmla="*/ 298450 w 2482850"/>
              <a:gd name="connsiteY8-278" fmla="*/ 311152 h 1183140"/>
              <a:gd name="connsiteX9-279" fmla="*/ 330200 w 2482850"/>
              <a:gd name="connsiteY9-280" fmla="*/ 508002 h 1183140"/>
              <a:gd name="connsiteX10-281" fmla="*/ 330200 w 2482850"/>
              <a:gd name="connsiteY10-282" fmla="*/ 317502 h 1183140"/>
              <a:gd name="connsiteX11-283" fmla="*/ 355600 w 2482850"/>
              <a:gd name="connsiteY11-284" fmla="*/ 520702 h 1183140"/>
              <a:gd name="connsiteX12-285" fmla="*/ 374650 w 2482850"/>
              <a:gd name="connsiteY12-286" fmla="*/ 298452 h 1183140"/>
              <a:gd name="connsiteX13-287" fmla="*/ 374650 w 2482850"/>
              <a:gd name="connsiteY13-288" fmla="*/ 501652 h 1183140"/>
              <a:gd name="connsiteX14-289" fmla="*/ 444500 w 2482850"/>
              <a:gd name="connsiteY14-290" fmla="*/ 317502 h 1183140"/>
              <a:gd name="connsiteX15-291" fmla="*/ 444500 w 2482850"/>
              <a:gd name="connsiteY15-292" fmla="*/ 457202 h 1183140"/>
              <a:gd name="connsiteX16-293" fmla="*/ 488950 w 2482850"/>
              <a:gd name="connsiteY16-294" fmla="*/ 323852 h 1183140"/>
              <a:gd name="connsiteX17-295" fmla="*/ 501650 w 2482850"/>
              <a:gd name="connsiteY17-296" fmla="*/ 450852 h 1183140"/>
              <a:gd name="connsiteX18-297" fmla="*/ 501650 w 2482850"/>
              <a:gd name="connsiteY18-298" fmla="*/ 298452 h 1183140"/>
              <a:gd name="connsiteX19-299" fmla="*/ 577850 w 2482850"/>
              <a:gd name="connsiteY19-300" fmla="*/ 609602 h 1183140"/>
              <a:gd name="connsiteX20-301" fmla="*/ 628650 w 2482850"/>
              <a:gd name="connsiteY20-302" fmla="*/ 133352 h 1183140"/>
              <a:gd name="connsiteX21-303" fmla="*/ 654050 w 2482850"/>
              <a:gd name="connsiteY21-304" fmla="*/ 292102 h 1183140"/>
              <a:gd name="connsiteX22-305" fmla="*/ 723900 w 2482850"/>
              <a:gd name="connsiteY22-306" fmla="*/ 107952 h 1183140"/>
              <a:gd name="connsiteX23-307" fmla="*/ 730250 w 2482850"/>
              <a:gd name="connsiteY23-308" fmla="*/ 241302 h 1183140"/>
              <a:gd name="connsiteX24-309" fmla="*/ 793750 w 2482850"/>
              <a:gd name="connsiteY24-310" fmla="*/ 120652 h 1183140"/>
              <a:gd name="connsiteX25-311" fmla="*/ 793750 w 2482850"/>
              <a:gd name="connsiteY25-312" fmla="*/ 247652 h 1183140"/>
              <a:gd name="connsiteX26-313" fmla="*/ 869950 w 2482850"/>
              <a:gd name="connsiteY26-314" fmla="*/ 25402 h 1183140"/>
              <a:gd name="connsiteX27-315" fmla="*/ 863600 w 2482850"/>
              <a:gd name="connsiteY27-316" fmla="*/ 254002 h 1183140"/>
              <a:gd name="connsiteX28-317" fmla="*/ 971550 w 2482850"/>
              <a:gd name="connsiteY28-318" fmla="*/ 25402 h 1183140"/>
              <a:gd name="connsiteX29-319" fmla="*/ 990600 w 2482850"/>
              <a:gd name="connsiteY29-320" fmla="*/ 292102 h 1183140"/>
              <a:gd name="connsiteX30-321" fmla="*/ 996950 w 2482850"/>
              <a:gd name="connsiteY30-322" fmla="*/ 2 h 1183140"/>
              <a:gd name="connsiteX31-323" fmla="*/ 1066800 w 2482850"/>
              <a:gd name="connsiteY31-324" fmla="*/ 285752 h 1183140"/>
              <a:gd name="connsiteX32-325" fmla="*/ 1073150 w 2482850"/>
              <a:gd name="connsiteY32-326" fmla="*/ 12702 h 1183140"/>
              <a:gd name="connsiteX33-327" fmla="*/ 1092200 w 2482850"/>
              <a:gd name="connsiteY33-328" fmla="*/ 196852 h 1183140"/>
              <a:gd name="connsiteX34-329" fmla="*/ 1200150 w 2482850"/>
              <a:gd name="connsiteY34-330" fmla="*/ 781052 h 1183140"/>
              <a:gd name="connsiteX35-331" fmla="*/ 1231900 w 2482850"/>
              <a:gd name="connsiteY35-332" fmla="*/ 666752 h 1183140"/>
              <a:gd name="connsiteX36-333" fmla="*/ 1301750 w 2482850"/>
              <a:gd name="connsiteY36-334" fmla="*/ 889002 h 1183140"/>
              <a:gd name="connsiteX37-335" fmla="*/ 1314450 w 2482850"/>
              <a:gd name="connsiteY37-336" fmla="*/ 717552 h 1183140"/>
              <a:gd name="connsiteX38-337" fmla="*/ 1327150 w 2482850"/>
              <a:gd name="connsiteY38-338" fmla="*/ 977902 h 1183140"/>
              <a:gd name="connsiteX39-339" fmla="*/ 1371600 w 2482850"/>
              <a:gd name="connsiteY39-340" fmla="*/ 692152 h 1183140"/>
              <a:gd name="connsiteX40-341" fmla="*/ 1606550 w 2482850"/>
              <a:gd name="connsiteY40-342" fmla="*/ 1181102 h 1183140"/>
              <a:gd name="connsiteX41-343" fmla="*/ 1644650 w 2482850"/>
              <a:gd name="connsiteY41-344" fmla="*/ 869952 h 1183140"/>
              <a:gd name="connsiteX42-345" fmla="*/ 1701800 w 2482850"/>
              <a:gd name="connsiteY42-346" fmla="*/ 952502 h 1183140"/>
              <a:gd name="connsiteX43-347" fmla="*/ 1765300 w 2482850"/>
              <a:gd name="connsiteY43-348" fmla="*/ 749302 h 1183140"/>
              <a:gd name="connsiteX44-349" fmla="*/ 1784350 w 2482850"/>
              <a:gd name="connsiteY44-350" fmla="*/ 869952 h 1183140"/>
              <a:gd name="connsiteX45-351" fmla="*/ 1790700 w 2482850"/>
              <a:gd name="connsiteY45-352" fmla="*/ 654052 h 1183140"/>
              <a:gd name="connsiteX46-353" fmla="*/ 1835150 w 2482850"/>
              <a:gd name="connsiteY46-354" fmla="*/ 914402 h 1183140"/>
              <a:gd name="connsiteX47-355" fmla="*/ 1873250 w 2482850"/>
              <a:gd name="connsiteY47-356" fmla="*/ 533402 h 1183140"/>
              <a:gd name="connsiteX48-357" fmla="*/ 1873250 w 2482850"/>
              <a:gd name="connsiteY48-358" fmla="*/ 717552 h 1183140"/>
              <a:gd name="connsiteX49-359" fmla="*/ 1930400 w 2482850"/>
              <a:gd name="connsiteY49-360" fmla="*/ 501652 h 1183140"/>
              <a:gd name="connsiteX50-361" fmla="*/ 1968500 w 2482850"/>
              <a:gd name="connsiteY50-362" fmla="*/ 685802 h 1183140"/>
              <a:gd name="connsiteX51-363" fmla="*/ 1981200 w 2482850"/>
              <a:gd name="connsiteY51-364" fmla="*/ 514352 h 1183140"/>
              <a:gd name="connsiteX52-365" fmla="*/ 2095500 w 2482850"/>
              <a:gd name="connsiteY52-366" fmla="*/ 723902 h 1183140"/>
              <a:gd name="connsiteX53-367" fmla="*/ 2114550 w 2482850"/>
              <a:gd name="connsiteY53-368" fmla="*/ 495302 h 1183140"/>
              <a:gd name="connsiteX54-369" fmla="*/ 2127250 w 2482850"/>
              <a:gd name="connsiteY54-370" fmla="*/ 704852 h 1183140"/>
              <a:gd name="connsiteX55-371" fmla="*/ 2139950 w 2482850"/>
              <a:gd name="connsiteY55-372" fmla="*/ 571502 h 1183140"/>
              <a:gd name="connsiteX56-373" fmla="*/ 2139950 w 2482850"/>
              <a:gd name="connsiteY56-374" fmla="*/ 685802 h 1183140"/>
              <a:gd name="connsiteX57-375" fmla="*/ 2190750 w 2482850"/>
              <a:gd name="connsiteY57-376" fmla="*/ 577852 h 1183140"/>
              <a:gd name="connsiteX58-377" fmla="*/ 2235200 w 2482850"/>
              <a:gd name="connsiteY58-378" fmla="*/ 742952 h 1183140"/>
              <a:gd name="connsiteX59-379" fmla="*/ 2235200 w 2482850"/>
              <a:gd name="connsiteY59-380" fmla="*/ 514352 h 1183140"/>
              <a:gd name="connsiteX60-381" fmla="*/ 2286000 w 2482850"/>
              <a:gd name="connsiteY60-382" fmla="*/ 781052 h 1183140"/>
              <a:gd name="connsiteX61-383" fmla="*/ 2330450 w 2482850"/>
              <a:gd name="connsiteY61-384" fmla="*/ 533402 h 1183140"/>
              <a:gd name="connsiteX62-385" fmla="*/ 2343150 w 2482850"/>
              <a:gd name="connsiteY62-386" fmla="*/ 800102 h 1183140"/>
              <a:gd name="connsiteX63-387" fmla="*/ 2413000 w 2482850"/>
              <a:gd name="connsiteY63-388" fmla="*/ 571502 h 1183140"/>
              <a:gd name="connsiteX64-389" fmla="*/ 2482850 w 2482850"/>
              <a:gd name="connsiteY64-390" fmla="*/ 844552 h 1183140"/>
              <a:gd name="connsiteX0-391" fmla="*/ 0 w 2482850"/>
              <a:gd name="connsiteY0-392" fmla="*/ 438152 h 1183140"/>
              <a:gd name="connsiteX1-393" fmla="*/ 38100 w 2482850"/>
              <a:gd name="connsiteY1-394" fmla="*/ 558802 h 1183140"/>
              <a:gd name="connsiteX2-395" fmla="*/ 82550 w 2482850"/>
              <a:gd name="connsiteY2-396" fmla="*/ 381002 h 1183140"/>
              <a:gd name="connsiteX3-397" fmla="*/ 95250 w 2482850"/>
              <a:gd name="connsiteY3-398" fmla="*/ 596902 h 1183140"/>
              <a:gd name="connsiteX4-399" fmla="*/ 165100 w 2482850"/>
              <a:gd name="connsiteY4-400" fmla="*/ 342902 h 1183140"/>
              <a:gd name="connsiteX5-401" fmla="*/ 165100 w 2482850"/>
              <a:gd name="connsiteY5-402" fmla="*/ 603252 h 1183140"/>
              <a:gd name="connsiteX6-403" fmla="*/ 234950 w 2482850"/>
              <a:gd name="connsiteY6-404" fmla="*/ 374652 h 1183140"/>
              <a:gd name="connsiteX7-405" fmla="*/ 298450 w 2482850"/>
              <a:gd name="connsiteY7-406" fmla="*/ 546102 h 1183140"/>
              <a:gd name="connsiteX8-407" fmla="*/ 298450 w 2482850"/>
              <a:gd name="connsiteY8-408" fmla="*/ 311152 h 1183140"/>
              <a:gd name="connsiteX9-409" fmla="*/ 330200 w 2482850"/>
              <a:gd name="connsiteY9-410" fmla="*/ 508002 h 1183140"/>
              <a:gd name="connsiteX10-411" fmla="*/ 330200 w 2482850"/>
              <a:gd name="connsiteY10-412" fmla="*/ 317502 h 1183140"/>
              <a:gd name="connsiteX11-413" fmla="*/ 355600 w 2482850"/>
              <a:gd name="connsiteY11-414" fmla="*/ 520702 h 1183140"/>
              <a:gd name="connsiteX12-415" fmla="*/ 374650 w 2482850"/>
              <a:gd name="connsiteY12-416" fmla="*/ 298452 h 1183140"/>
              <a:gd name="connsiteX13-417" fmla="*/ 374650 w 2482850"/>
              <a:gd name="connsiteY13-418" fmla="*/ 501652 h 1183140"/>
              <a:gd name="connsiteX14-419" fmla="*/ 444500 w 2482850"/>
              <a:gd name="connsiteY14-420" fmla="*/ 317502 h 1183140"/>
              <a:gd name="connsiteX15-421" fmla="*/ 444500 w 2482850"/>
              <a:gd name="connsiteY15-422" fmla="*/ 457202 h 1183140"/>
              <a:gd name="connsiteX16-423" fmla="*/ 488950 w 2482850"/>
              <a:gd name="connsiteY16-424" fmla="*/ 323852 h 1183140"/>
              <a:gd name="connsiteX17-425" fmla="*/ 501650 w 2482850"/>
              <a:gd name="connsiteY17-426" fmla="*/ 450852 h 1183140"/>
              <a:gd name="connsiteX18-427" fmla="*/ 501650 w 2482850"/>
              <a:gd name="connsiteY18-428" fmla="*/ 298452 h 1183140"/>
              <a:gd name="connsiteX19-429" fmla="*/ 577850 w 2482850"/>
              <a:gd name="connsiteY19-430" fmla="*/ 609602 h 1183140"/>
              <a:gd name="connsiteX20-431" fmla="*/ 628650 w 2482850"/>
              <a:gd name="connsiteY20-432" fmla="*/ 133352 h 1183140"/>
              <a:gd name="connsiteX21-433" fmla="*/ 654050 w 2482850"/>
              <a:gd name="connsiteY21-434" fmla="*/ 292102 h 1183140"/>
              <a:gd name="connsiteX22-435" fmla="*/ 723900 w 2482850"/>
              <a:gd name="connsiteY22-436" fmla="*/ 107952 h 1183140"/>
              <a:gd name="connsiteX23-437" fmla="*/ 730250 w 2482850"/>
              <a:gd name="connsiteY23-438" fmla="*/ 241302 h 1183140"/>
              <a:gd name="connsiteX24-439" fmla="*/ 793750 w 2482850"/>
              <a:gd name="connsiteY24-440" fmla="*/ 120652 h 1183140"/>
              <a:gd name="connsiteX25-441" fmla="*/ 793750 w 2482850"/>
              <a:gd name="connsiteY25-442" fmla="*/ 247652 h 1183140"/>
              <a:gd name="connsiteX26-443" fmla="*/ 857250 w 2482850"/>
              <a:gd name="connsiteY26-444" fmla="*/ 31752 h 1183140"/>
              <a:gd name="connsiteX27-445" fmla="*/ 863600 w 2482850"/>
              <a:gd name="connsiteY27-446" fmla="*/ 254002 h 1183140"/>
              <a:gd name="connsiteX28-447" fmla="*/ 971550 w 2482850"/>
              <a:gd name="connsiteY28-448" fmla="*/ 25402 h 1183140"/>
              <a:gd name="connsiteX29-449" fmla="*/ 990600 w 2482850"/>
              <a:gd name="connsiteY29-450" fmla="*/ 292102 h 1183140"/>
              <a:gd name="connsiteX30-451" fmla="*/ 996950 w 2482850"/>
              <a:gd name="connsiteY30-452" fmla="*/ 2 h 1183140"/>
              <a:gd name="connsiteX31-453" fmla="*/ 1066800 w 2482850"/>
              <a:gd name="connsiteY31-454" fmla="*/ 285752 h 1183140"/>
              <a:gd name="connsiteX32-455" fmla="*/ 1073150 w 2482850"/>
              <a:gd name="connsiteY32-456" fmla="*/ 12702 h 1183140"/>
              <a:gd name="connsiteX33-457" fmla="*/ 1092200 w 2482850"/>
              <a:gd name="connsiteY33-458" fmla="*/ 196852 h 1183140"/>
              <a:gd name="connsiteX34-459" fmla="*/ 1200150 w 2482850"/>
              <a:gd name="connsiteY34-460" fmla="*/ 781052 h 1183140"/>
              <a:gd name="connsiteX35-461" fmla="*/ 1231900 w 2482850"/>
              <a:gd name="connsiteY35-462" fmla="*/ 666752 h 1183140"/>
              <a:gd name="connsiteX36-463" fmla="*/ 1301750 w 2482850"/>
              <a:gd name="connsiteY36-464" fmla="*/ 889002 h 1183140"/>
              <a:gd name="connsiteX37-465" fmla="*/ 1314450 w 2482850"/>
              <a:gd name="connsiteY37-466" fmla="*/ 717552 h 1183140"/>
              <a:gd name="connsiteX38-467" fmla="*/ 1327150 w 2482850"/>
              <a:gd name="connsiteY38-468" fmla="*/ 977902 h 1183140"/>
              <a:gd name="connsiteX39-469" fmla="*/ 1371600 w 2482850"/>
              <a:gd name="connsiteY39-470" fmla="*/ 692152 h 1183140"/>
              <a:gd name="connsiteX40-471" fmla="*/ 1606550 w 2482850"/>
              <a:gd name="connsiteY40-472" fmla="*/ 1181102 h 1183140"/>
              <a:gd name="connsiteX41-473" fmla="*/ 1644650 w 2482850"/>
              <a:gd name="connsiteY41-474" fmla="*/ 869952 h 1183140"/>
              <a:gd name="connsiteX42-475" fmla="*/ 1701800 w 2482850"/>
              <a:gd name="connsiteY42-476" fmla="*/ 952502 h 1183140"/>
              <a:gd name="connsiteX43-477" fmla="*/ 1765300 w 2482850"/>
              <a:gd name="connsiteY43-478" fmla="*/ 749302 h 1183140"/>
              <a:gd name="connsiteX44-479" fmla="*/ 1784350 w 2482850"/>
              <a:gd name="connsiteY44-480" fmla="*/ 869952 h 1183140"/>
              <a:gd name="connsiteX45-481" fmla="*/ 1790700 w 2482850"/>
              <a:gd name="connsiteY45-482" fmla="*/ 654052 h 1183140"/>
              <a:gd name="connsiteX46-483" fmla="*/ 1835150 w 2482850"/>
              <a:gd name="connsiteY46-484" fmla="*/ 914402 h 1183140"/>
              <a:gd name="connsiteX47-485" fmla="*/ 1873250 w 2482850"/>
              <a:gd name="connsiteY47-486" fmla="*/ 533402 h 1183140"/>
              <a:gd name="connsiteX48-487" fmla="*/ 1873250 w 2482850"/>
              <a:gd name="connsiteY48-488" fmla="*/ 717552 h 1183140"/>
              <a:gd name="connsiteX49-489" fmla="*/ 1930400 w 2482850"/>
              <a:gd name="connsiteY49-490" fmla="*/ 501652 h 1183140"/>
              <a:gd name="connsiteX50-491" fmla="*/ 1968500 w 2482850"/>
              <a:gd name="connsiteY50-492" fmla="*/ 685802 h 1183140"/>
              <a:gd name="connsiteX51-493" fmla="*/ 1981200 w 2482850"/>
              <a:gd name="connsiteY51-494" fmla="*/ 514352 h 1183140"/>
              <a:gd name="connsiteX52-495" fmla="*/ 2095500 w 2482850"/>
              <a:gd name="connsiteY52-496" fmla="*/ 723902 h 1183140"/>
              <a:gd name="connsiteX53-497" fmla="*/ 2114550 w 2482850"/>
              <a:gd name="connsiteY53-498" fmla="*/ 495302 h 1183140"/>
              <a:gd name="connsiteX54-499" fmla="*/ 2127250 w 2482850"/>
              <a:gd name="connsiteY54-500" fmla="*/ 704852 h 1183140"/>
              <a:gd name="connsiteX55-501" fmla="*/ 2139950 w 2482850"/>
              <a:gd name="connsiteY55-502" fmla="*/ 571502 h 1183140"/>
              <a:gd name="connsiteX56-503" fmla="*/ 2139950 w 2482850"/>
              <a:gd name="connsiteY56-504" fmla="*/ 685802 h 1183140"/>
              <a:gd name="connsiteX57-505" fmla="*/ 2190750 w 2482850"/>
              <a:gd name="connsiteY57-506" fmla="*/ 577852 h 1183140"/>
              <a:gd name="connsiteX58-507" fmla="*/ 2235200 w 2482850"/>
              <a:gd name="connsiteY58-508" fmla="*/ 742952 h 1183140"/>
              <a:gd name="connsiteX59-509" fmla="*/ 2235200 w 2482850"/>
              <a:gd name="connsiteY59-510" fmla="*/ 514352 h 1183140"/>
              <a:gd name="connsiteX60-511" fmla="*/ 2286000 w 2482850"/>
              <a:gd name="connsiteY60-512" fmla="*/ 781052 h 1183140"/>
              <a:gd name="connsiteX61-513" fmla="*/ 2330450 w 2482850"/>
              <a:gd name="connsiteY61-514" fmla="*/ 533402 h 1183140"/>
              <a:gd name="connsiteX62-515" fmla="*/ 2343150 w 2482850"/>
              <a:gd name="connsiteY62-516" fmla="*/ 800102 h 1183140"/>
              <a:gd name="connsiteX63-517" fmla="*/ 2413000 w 2482850"/>
              <a:gd name="connsiteY63-518" fmla="*/ 571502 h 1183140"/>
              <a:gd name="connsiteX64-519" fmla="*/ 2482850 w 2482850"/>
              <a:gd name="connsiteY64-520" fmla="*/ 844552 h 1183140"/>
              <a:gd name="connsiteX0-521" fmla="*/ 0 w 2482850"/>
              <a:gd name="connsiteY0-522" fmla="*/ 457202 h 1202190"/>
              <a:gd name="connsiteX1-523" fmla="*/ 38100 w 2482850"/>
              <a:gd name="connsiteY1-524" fmla="*/ 577852 h 1202190"/>
              <a:gd name="connsiteX2-525" fmla="*/ 82550 w 2482850"/>
              <a:gd name="connsiteY2-526" fmla="*/ 400052 h 1202190"/>
              <a:gd name="connsiteX3-527" fmla="*/ 95250 w 2482850"/>
              <a:gd name="connsiteY3-528" fmla="*/ 615952 h 1202190"/>
              <a:gd name="connsiteX4-529" fmla="*/ 165100 w 2482850"/>
              <a:gd name="connsiteY4-530" fmla="*/ 361952 h 1202190"/>
              <a:gd name="connsiteX5-531" fmla="*/ 165100 w 2482850"/>
              <a:gd name="connsiteY5-532" fmla="*/ 622302 h 1202190"/>
              <a:gd name="connsiteX6-533" fmla="*/ 234950 w 2482850"/>
              <a:gd name="connsiteY6-534" fmla="*/ 393702 h 1202190"/>
              <a:gd name="connsiteX7-535" fmla="*/ 298450 w 2482850"/>
              <a:gd name="connsiteY7-536" fmla="*/ 565152 h 1202190"/>
              <a:gd name="connsiteX8-537" fmla="*/ 298450 w 2482850"/>
              <a:gd name="connsiteY8-538" fmla="*/ 330202 h 1202190"/>
              <a:gd name="connsiteX9-539" fmla="*/ 330200 w 2482850"/>
              <a:gd name="connsiteY9-540" fmla="*/ 527052 h 1202190"/>
              <a:gd name="connsiteX10-541" fmla="*/ 330200 w 2482850"/>
              <a:gd name="connsiteY10-542" fmla="*/ 336552 h 1202190"/>
              <a:gd name="connsiteX11-543" fmla="*/ 355600 w 2482850"/>
              <a:gd name="connsiteY11-544" fmla="*/ 539752 h 1202190"/>
              <a:gd name="connsiteX12-545" fmla="*/ 374650 w 2482850"/>
              <a:gd name="connsiteY12-546" fmla="*/ 317502 h 1202190"/>
              <a:gd name="connsiteX13-547" fmla="*/ 374650 w 2482850"/>
              <a:gd name="connsiteY13-548" fmla="*/ 520702 h 1202190"/>
              <a:gd name="connsiteX14-549" fmla="*/ 444500 w 2482850"/>
              <a:gd name="connsiteY14-550" fmla="*/ 336552 h 1202190"/>
              <a:gd name="connsiteX15-551" fmla="*/ 444500 w 2482850"/>
              <a:gd name="connsiteY15-552" fmla="*/ 476252 h 1202190"/>
              <a:gd name="connsiteX16-553" fmla="*/ 488950 w 2482850"/>
              <a:gd name="connsiteY16-554" fmla="*/ 342902 h 1202190"/>
              <a:gd name="connsiteX17-555" fmla="*/ 501650 w 2482850"/>
              <a:gd name="connsiteY17-556" fmla="*/ 469902 h 1202190"/>
              <a:gd name="connsiteX18-557" fmla="*/ 501650 w 2482850"/>
              <a:gd name="connsiteY18-558" fmla="*/ 317502 h 1202190"/>
              <a:gd name="connsiteX19-559" fmla="*/ 577850 w 2482850"/>
              <a:gd name="connsiteY19-560" fmla="*/ 628652 h 1202190"/>
              <a:gd name="connsiteX20-561" fmla="*/ 628650 w 2482850"/>
              <a:gd name="connsiteY20-562" fmla="*/ 152402 h 1202190"/>
              <a:gd name="connsiteX21-563" fmla="*/ 654050 w 2482850"/>
              <a:gd name="connsiteY21-564" fmla="*/ 311152 h 1202190"/>
              <a:gd name="connsiteX22-565" fmla="*/ 723900 w 2482850"/>
              <a:gd name="connsiteY22-566" fmla="*/ 127002 h 1202190"/>
              <a:gd name="connsiteX23-567" fmla="*/ 730250 w 2482850"/>
              <a:gd name="connsiteY23-568" fmla="*/ 260352 h 1202190"/>
              <a:gd name="connsiteX24-569" fmla="*/ 793750 w 2482850"/>
              <a:gd name="connsiteY24-570" fmla="*/ 139702 h 1202190"/>
              <a:gd name="connsiteX25-571" fmla="*/ 793750 w 2482850"/>
              <a:gd name="connsiteY25-572" fmla="*/ 266702 h 1202190"/>
              <a:gd name="connsiteX26-573" fmla="*/ 857250 w 2482850"/>
              <a:gd name="connsiteY26-574" fmla="*/ 50802 h 1202190"/>
              <a:gd name="connsiteX27-575" fmla="*/ 863600 w 2482850"/>
              <a:gd name="connsiteY27-576" fmla="*/ 273052 h 1202190"/>
              <a:gd name="connsiteX28-577" fmla="*/ 971550 w 2482850"/>
              <a:gd name="connsiteY28-578" fmla="*/ 44452 h 1202190"/>
              <a:gd name="connsiteX29-579" fmla="*/ 990600 w 2482850"/>
              <a:gd name="connsiteY29-580" fmla="*/ 311152 h 1202190"/>
              <a:gd name="connsiteX30-581" fmla="*/ 1041400 w 2482850"/>
              <a:gd name="connsiteY30-582" fmla="*/ 2 h 1202190"/>
              <a:gd name="connsiteX31-583" fmla="*/ 1066800 w 2482850"/>
              <a:gd name="connsiteY31-584" fmla="*/ 304802 h 1202190"/>
              <a:gd name="connsiteX32-585" fmla="*/ 1073150 w 2482850"/>
              <a:gd name="connsiteY32-586" fmla="*/ 31752 h 1202190"/>
              <a:gd name="connsiteX33-587" fmla="*/ 1092200 w 2482850"/>
              <a:gd name="connsiteY33-588" fmla="*/ 215902 h 1202190"/>
              <a:gd name="connsiteX34-589" fmla="*/ 1200150 w 2482850"/>
              <a:gd name="connsiteY34-590" fmla="*/ 800102 h 1202190"/>
              <a:gd name="connsiteX35-591" fmla="*/ 1231900 w 2482850"/>
              <a:gd name="connsiteY35-592" fmla="*/ 685802 h 1202190"/>
              <a:gd name="connsiteX36-593" fmla="*/ 1301750 w 2482850"/>
              <a:gd name="connsiteY36-594" fmla="*/ 908052 h 1202190"/>
              <a:gd name="connsiteX37-595" fmla="*/ 1314450 w 2482850"/>
              <a:gd name="connsiteY37-596" fmla="*/ 736602 h 1202190"/>
              <a:gd name="connsiteX38-597" fmla="*/ 1327150 w 2482850"/>
              <a:gd name="connsiteY38-598" fmla="*/ 996952 h 1202190"/>
              <a:gd name="connsiteX39-599" fmla="*/ 1371600 w 2482850"/>
              <a:gd name="connsiteY39-600" fmla="*/ 711202 h 1202190"/>
              <a:gd name="connsiteX40-601" fmla="*/ 1606550 w 2482850"/>
              <a:gd name="connsiteY40-602" fmla="*/ 1200152 h 1202190"/>
              <a:gd name="connsiteX41-603" fmla="*/ 1644650 w 2482850"/>
              <a:gd name="connsiteY41-604" fmla="*/ 889002 h 1202190"/>
              <a:gd name="connsiteX42-605" fmla="*/ 1701800 w 2482850"/>
              <a:gd name="connsiteY42-606" fmla="*/ 971552 h 1202190"/>
              <a:gd name="connsiteX43-607" fmla="*/ 1765300 w 2482850"/>
              <a:gd name="connsiteY43-608" fmla="*/ 768352 h 1202190"/>
              <a:gd name="connsiteX44-609" fmla="*/ 1784350 w 2482850"/>
              <a:gd name="connsiteY44-610" fmla="*/ 889002 h 1202190"/>
              <a:gd name="connsiteX45-611" fmla="*/ 1790700 w 2482850"/>
              <a:gd name="connsiteY45-612" fmla="*/ 673102 h 1202190"/>
              <a:gd name="connsiteX46-613" fmla="*/ 1835150 w 2482850"/>
              <a:gd name="connsiteY46-614" fmla="*/ 933452 h 1202190"/>
              <a:gd name="connsiteX47-615" fmla="*/ 1873250 w 2482850"/>
              <a:gd name="connsiteY47-616" fmla="*/ 552452 h 1202190"/>
              <a:gd name="connsiteX48-617" fmla="*/ 1873250 w 2482850"/>
              <a:gd name="connsiteY48-618" fmla="*/ 736602 h 1202190"/>
              <a:gd name="connsiteX49-619" fmla="*/ 1930400 w 2482850"/>
              <a:gd name="connsiteY49-620" fmla="*/ 520702 h 1202190"/>
              <a:gd name="connsiteX50-621" fmla="*/ 1968500 w 2482850"/>
              <a:gd name="connsiteY50-622" fmla="*/ 704852 h 1202190"/>
              <a:gd name="connsiteX51-623" fmla="*/ 1981200 w 2482850"/>
              <a:gd name="connsiteY51-624" fmla="*/ 533402 h 1202190"/>
              <a:gd name="connsiteX52-625" fmla="*/ 2095500 w 2482850"/>
              <a:gd name="connsiteY52-626" fmla="*/ 742952 h 1202190"/>
              <a:gd name="connsiteX53-627" fmla="*/ 2114550 w 2482850"/>
              <a:gd name="connsiteY53-628" fmla="*/ 514352 h 1202190"/>
              <a:gd name="connsiteX54-629" fmla="*/ 2127250 w 2482850"/>
              <a:gd name="connsiteY54-630" fmla="*/ 723902 h 1202190"/>
              <a:gd name="connsiteX55-631" fmla="*/ 2139950 w 2482850"/>
              <a:gd name="connsiteY55-632" fmla="*/ 590552 h 1202190"/>
              <a:gd name="connsiteX56-633" fmla="*/ 2139950 w 2482850"/>
              <a:gd name="connsiteY56-634" fmla="*/ 704852 h 1202190"/>
              <a:gd name="connsiteX57-635" fmla="*/ 2190750 w 2482850"/>
              <a:gd name="connsiteY57-636" fmla="*/ 596902 h 1202190"/>
              <a:gd name="connsiteX58-637" fmla="*/ 2235200 w 2482850"/>
              <a:gd name="connsiteY58-638" fmla="*/ 762002 h 1202190"/>
              <a:gd name="connsiteX59-639" fmla="*/ 2235200 w 2482850"/>
              <a:gd name="connsiteY59-640" fmla="*/ 533402 h 1202190"/>
              <a:gd name="connsiteX60-641" fmla="*/ 2286000 w 2482850"/>
              <a:gd name="connsiteY60-642" fmla="*/ 800102 h 1202190"/>
              <a:gd name="connsiteX61-643" fmla="*/ 2330450 w 2482850"/>
              <a:gd name="connsiteY61-644" fmla="*/ 552452 h 1202190"/>
              <a:gd name="connsiteX62-645" fmla="*/ 2343150 w 2482850"/>
              <a:gd name="connsiteY62-646" fmla="*/ 819152 h 1202190"/>
              <a:gd name="connsiteX63-647" fmla="*/ 2413000 w 2482850"/>
              <a:gd name="connsiteY63-648" fmla="*/ 590552 h 1202190"/>
              <a:gd name="connsiteX64-649" fmla="*/ 2482850 w 2482850"/>
              <a:gd name="connsiteY64-650" fmla="*/ 863602 h 1202190"/>
              <a:gd name="connsiteX0-651" fmla="*/ 0 w 2482850"/>
              <a:gd name="connsiteY0-652" fmla="*/ 838251 h 1583239"/>
              <a:gd name="connsiteX1-653" fmla="*/ 38100 w 2482850"/>
              <a:gd name="connsiteY1-654" fmla="*/ 958901 h 1583239"/>
              <a:gd name="connsiteX2-655" fmla="*/ 82550 w 2482850"/>
              <a:gd name="connsiteY2-656" fmla="*/ 781101 h 1583239"/>
              <a:gd name="connsiteX3-657" fmla="*/ 95250 w 2482850"/>
              <a:gd name="connsiteY3-658" fmla="*/ 997001 h 1583239"/>
              <a:gd name="connsiteX4-659" fmla="*/ 165100 w 2482850"/>
              <a:gd name="connsiteY4-660" fmla="*/ 743001 h 1583239"/>
              <a:gd name="connsiteX5-661" fmla="*/ 165100 w 2482850"/>
              <a:gd name="connsiteY5-662" fmla="*/ 1003351 h 1583239"/>
              <a:gd name="connsiteX6-663" fmla="*/ 234950 w 2482850"/>
              <a:gd name="connsiteY6-664" fmla="*/ 774751 h 1583239"/>
              <a:gd name="connsiteX7-665" fmla="*/ 298450 w 2482850"/>
              <a:gd name="connsiteY7-666" fmla="*/ 946201 h 1583239"/>
              <a:gd name="connsiteX8-667" fmla="*/ 298450 w 2482850"/>
              <a:gd name="connsiteY8-668" fmla="*/ 711251 h 1583239"/>
              <a:gd name="connsiteX9-669" fmla="*/ 330200 w 2482850"/>
              <a:gd name="connsiteY9-670" fmla="*/ 908101 h 1583239"/>
              <a:gd name="connsiteX10-671" fmla="*/ 330200 w 2482850"/>
              <a:gd name="connsiteY10-672" fmla="*/ 717601 h 1583239"/>
              <a:gd name="connsiteX11-673" fmla="*/ 355600 w 2482850"/>
              <a:gd name="connsiteY11-674" fmla="*/ 920801 h 1583239"/>
              <a:gd name="connsiteX12-675" fmla="*/ 374650 w 2482850"/>
              <a:gd name="connsiteY12-676" fmla="*/ 698551 h 1583239"/>
              <a:gd name="connsiteX13-677" fmla="*/ 374650 w 2482850"/>
              <a:gd name="connsiteY13-678" fmla="*/ 901751 h 1583239"/>
              <a:gd name="connsiteX14-679" fmla="*/ 444500 w 2482850"/>
              <a:gd name="connsiteY14-680" fmla="*/ 717601 h 1583239"/>
              <a:gd name="connsiteX15-681" fmla="*/ 444500 w 2482850"/>
              <a:gd name="connsiteY15-682" fmla="*/ 857301 h 1583239"/>
              <a:gd name="connsiteX16-683" fmla="*/ 488950 w 2482850"/>
              <a:gd name="connsiteY16-684" fmla="*/ 723951 h 1583239"/>
              <a:gd name="connsiteX17-685" fmla="*/ 501650 w 2482850"/>
              <a:gd name="connsiteY17-686" fmla="*/ 850951 h 1583239"/>
              <a:gd name="connsiteX18-687" fmla="*/ 501650 w 2482850"/>
              <a:gd name="connsiteY18-688" fmla="*/ 698551 h 1583239"/>
              <a:gd name="connsiteX19-689" fmla="*/ 577850 w 2482850"/>
              <a:gd name="connsiteY19-690" fmla="*/ 1009701 h 1583239"/>
              <a:gd name="connsiteX20-691" fmla="*/ 628650 w 2482850"/>
              <a:gd name="connsiteY20-692" fmla="*/ 533451 h 1583239"/>
              <a:gd name="connsiteX21-693" fmla="*/ 654050 w 2482850"/>
              <a:gd name="connsiteY21-694" fmla="*/ 692201 h 1583239"/>
              <a:gd name="connsiteX22-695" fmla="*/ 723900 w 2482850"/>
              <a:gd name="connsiteY22-696" fmla="*/ 508051 h 1583239"/>
              <a:gd name="connsiteX23-697" fmla="*/ 730250 w 2482850"/>
              <a:gd name="connsiteY23-698" fmla="*/ 641401 h 1583239"/>
              <a:gd name="connsiteX24-699" fmla="*/ 793750 w 2482850"/>
              <a:gd name="connsiteY24-700" fmla="*/ 520751 h 1583239"/>
              <a:gd name="connsiteX25-701" fmla="*/ 793750 w 2482850"/>
              <a:gd name="connsiteY25-702" fmla="*/ 647751 h 1583239"/>
              <a:gd name="connsiteX26-703" fmla="*/ 857250 w 2482850"/>
              <a:gd name="connsiteY26-704" fmla="*/ 431851 h 1583239"/>
              <a:gd name="connsiteX27-705" fmla="*/ 863600 w 2482850"/>
              <a:gd name="connsiteY27-706" fmla="*/ 654101 h 1583239"/>
              <a:gd name="connsiteX28-707" fmla="*/ 933450 w 2482850"/>
              <a:gd name="connsiteY28-708" fmla="*/ 51 h 1583239"/>
              <a:gd name="connsiteX29-709" fmla="*/ 990600 w 2482850"/>
              <a:gd name="connsiteY29-710" fmla="*/ 692201 h 1583239"/>
              <a:gd name="connsiteX30-711" fmla="*/ 1041400 w 2482850"/>
              <a:gd name="connsiteY30-712" fmla="*/ 381051 h 1583239"/>
              <a:gd name="connsiteX31-713" fmla="*/ 1066800 w 2482850"/>
              <a:gd name="connsiteY31-714" fmla="*/ 685851 h 1583239"/>
              <a:gd name="connsiteX32-715" fmla="*/ 1073150 w 2482850"/>
              <a:gd name="connsiteY32-716" fmla="*/ 412801 h 1583239"/>
              <a:gd name="connsiteX33-717" fmla="*/ 1092200 w 2482850"/>
              <a:gd name="connsiteY33-718" fmla="*/ 596951 h 1583239"/>
              <a:gd name="connsiteX34-719" fmla="*/ 1200150 w 2482850"/>
              <a:gd name="connsiteY34-720" fmla="*/ 1181151 h 1583239"/>
              <a:gd name="connsiteX35-721" fmla="*/ 1231900 w 2482850"/>
              <a:gd name="connsiteY35-722" fmla="*/ 1066851 h 1583239"/>
              <a:gd name="connsiteX36-723" fmla="*/ 1301750 w 2482850"/>
              <a:gd name="connsiteY36-724" fmla="*/ 1289101 h 1583239"/>
              <a:gd name="connsiteX37-725" fmla="*/ 1314450 w 2482850"/>
              <a:gd name="connsiteY37-726" fmla="*/ 1117651 h 1583239"/>
              <a:gd name="connsiteX38-727" fmla="*/ 1327150 w 2482850"/>
              <a:gd name="connsiteY38-728" fmla="*/ 1378001 h 1583239"/>
              <a:gd name="connsiteX39-729" fmla="*/ 1371600 w 2482850"/>
              <a:gd name="connsiteY39-730" fmla="*/ 1092251 h 1583239"/>
              <a:gd name="connsiteX40-731" fmla="*/ 1606550 w 2482850"/>
              <a:gd name="connsiteY40-732" fmla="*/ 1581201 h 1583239"/>
              <a:gd name="connsiteX41-733" fmla="*/ 1644650 w 2482850"/>
              <a:gd name="connsiteY41-734" fmla="*/ 1270051 h 1583239"/>
              <a:gd name="connsiteX42-735" fmla="*/ 1701800 w 2482850"/>
              <a:gd name="connsiteY42-736" fmla="*/ 1352601 h 1583239"/>
              <a:gd name="connsiteX43-737" fmla="*/ 1765300 w 2482850"/>
              <a:gd name="connsiteY43-738" fmla="*/ 1149401 h 1583239"/>
              <a:gd name="connsiteX44-739" fmla="*/ 1784350 w 2482850"/>
              <a:gd name="connsiteY44-740" fmla="*/ 1270051 h 1583239"/>
              <a:gd name="connsiteX45-741" fmla="*/ 1790700 w 2482850"/>
              <a:gd name="connsiteY45-742" fmla="*/ 1054151 h 1583239"/>
              <a:gd name="connsiteX46-743" fmla="*/ 1835150 w 2482850"/>
              <a:gd name="connsiteY46-744" fmla="*/ 1314501 h 1583239"/>
              <a:gd name="connsiteX47-745" fmla="*/ 1873250 w 2482850"/>
              <a:gd name="connsiteY47-746" fmla="*/ 933501 h 1583239"/>
              <a:gd name="connsiteX48-747" fmla="*/ 1873250 w 2482850"/>
              <a:gd name="connsiteY48-748" fmla="*/ 1117651 h 1583239"/>
              <a:gd name="connsiteX49-749" fmla="*/ 1930400 w 2482850"/>
              <a:gd name="connsiteY49-750" fmla="*/ 901751 h 1583239"/>
              <a:gd name="connsiteX50-751" fmla="*/ 1968500 w 2482850"/>
              <a:gd name="connsiteY50-752" fmla="*/ 1085901 h 1583239"/>
              <a:gd name="connsiteX51-753" fmla="*/ 1981200 w 2482850"/>
              <a:gd name="connsiteY51-754" fmla="*/ 914451 h 1583239"/>
              <a:gd name="connsiteX52-755" fmla="*/ 2095500 w 2482850"/>
              <a:gd name="connsiteY52-756" fmla="*/ 1124001 h 1583239"/>
              <a:gd name="connsiteX53-757" fmla="*/ 2114550 w 2482850"/>
              <a:gd name="connsiteY53-758" fmla="*/ 895401 h 1583239"/>
              <a:gd name="connsiteX54-759" fmla="*/ 2127250 w 2482850"/>
              <a:gd name="connsiteY54-760" fmla="*/ 1104951 h 1583239"/>
              <a:gd name="connsiteX55-761" fmla="*/ 2139950 w 2482850"/>
              <a:gd name="connsiteY55-762" fmla="*/ 971601 h 1583239"/>
              <a:gd name="connsiteX56-763" fmla="*/ 2139950 w 2482850"/>
              <a:gd name="connsiteY56-764" fmla="*/ 1085901 h 1583239"/>
              <a:gd name="connsiteX57-765" fmla="*/ 2190750 w 2482850"/>
              <a:gd name="connsiteY57-766" fmla="*/ 977951 h 1583239"/>
              <a:gd name="connsiteX58-767" fmla="*/ 2235200 w 2482850"/>
              <a:gd name="connsiteY58-768" fmla="*/ 1143051 h 1583239"/>
              <a:gd name="connsiteX59-769" fmla="*/ 2235200 w 2482850"/>
              <a:gd name="connsiteY59-770" fmla="*/ 914451 h 1583239"/>
              <a:gd name="connsiteX60-771" fmla="*/ 2286000 w 2482850"/>
              <a:gd name="connsiteY60-772" fmla="*/ 1181151 h 1583239"/>
              <a:gd name="connsiteX61-773" fmla="*/ 2330450 w 2482850"/>
              <a:gd name="connsiteY61-774" fmla="*/ 933501 h 1583239"/>
              <a:gd name="connsiteX62-775" fmla="*/ 2343150 w 2482850"/>
              <a:gd name="connsiteY62-776" fmla="*/ 1200201 h 1583239"/>
              <a:gd name="connsiteX63-777" fmla="*/ 2413000 w 2482850"/>
              <a:gd name="connsiteY63-778" fmla="*/ 971601 h 1583239"/>
              <a:gd name="connsiteX64-779" fmla="*/ 2482850 w 2482850"/>
              <a:gd name="connsiteY64-780" fmla="*/ 1244651 h 1583239"/>
              <a:gd name="connsiteX0-781" fmla="*/ 0 w 2482850"/>
              <a:gd name="connsiteY0-782" fmla="*/ 838251 h 1587616"/>
              <a:gd name="connsiteX1-783" fmla="*/ 38100 w 2482850"/>
              <a:gd name="connsiteY1-784" fmla="*/ 958901 h 1587616"/>
              <a:gd name="connsiteX2-785" fmla="*/ 82550 w 2482850"/>
              <a:gd name="connsiteY2-786" fmla="*/ 781101 h 1587616"/>
              <a:gd name="connsiteX3-787" fmla="*/ 95250 w 2482850"/>
              <a:gd name="connsiteY3-788" fmla="*/ 997001 h 1587616"/>
              <a:gd name="connsiteX4-789" fmla="*/ 165100 w 2482850"/>
              <a:gd name="connsiteY4-790" fmla="*/ 743001 h 1587616"/>
              <a:gd name="connsiteX5-791" fmla="*/ 165100 w 2482850"/>
              <a:gd name="connsiteY5-792" fmla="*/ 1003351 h 1587616"/>
              <a:gd name="connsiteX6-793" fmla="*/ 234950 w 2482850"/>
              <a:gd name="connsiteY6-794" fmla="*/ 774751 h 1587616"/>
              <a:gd name="connsiteX7-795" fmla="*/ 298450 w 2482850"/>
              <a:gd name="connsiteY7-796" fmla="*/ 946201 h 1587616"/>
              <a:gd name="connsiteX8-797" fmla="*/ 298450 w 2482850"/>
              <a:gd name="connsiteY8-798" fmla="*/ 711251 h 1587616"/>
              <a:gd name="connsiteX9-799" fmla="*/ 330200 w 2482850"/>
              <a:gd name="connsiteY9-800" fmla="*/ 908101 h 1587616"/>
              <a:gd name="connsiteX10-801" fmla="*/ 330200 w 2482850"/>
              <a:gd name="connsiteY10-802" fmla="*/ 717601 h 1587616"/>
              <a:gd name="connsiteX11-803" fmla="*/ 355600 w 2482850"/>
              <a:gd name="connsiteY11-804" fmla="*/ 920801 h 1587616"/>
              <a:gd name="connsiteX12-805" fmla="*/ 374650 w 2482850"/>
              <a:gd name="connsiteY12-806" fmla="*/ 698551 h 1587616"/>
              <a:gd name="connsiteX13-807" fmla="*/ 374650 w 2482850"/>
              <a:gd name="connsiteY13-808" fmla="*/ 901751 h 1587616"/>
              <a:gd name="connsiteX14-809" fmla="*/ 444500 w 2482850"/>
              <a:gd name="connsiteY14-810" fmla="*/ 717601 h 1587616"/>
              <a:gd name="connsiteX15-811" fmla="*/ 444500 w 2482850"/>
              <a:gd name="connsiteY15-812" fmla="*/ 857301 h 1587616"/>
              <a:gd name="connsiteX16-813" fmla="*/ 488950 w 2482850"/>
              <a:gd name="connsiteY16-814" fmla="*/ 723951 h 1587616"/>
              <a:gd name="connsiteX17-815" fmla="*/ 501650 w 2482850"/>
              <a:gd name="connsiteY17-816" fmla="*/ 850951 h 1587616"/>
              <a:gd name="connsiteX18-817" fmla="*/ 501650 w 2482850"/>
              <a:gd name="connsiteY18-818" fmla="*/ 698551 h 1587616"/>
              <a:gd name="connsiteX19-819" fmla="*/ 577850 w 2482850"/>
              <a:gd name="connsiteY19-820" fmla="*/ 1009701 h 1587616"/>
              <a:gd name="connsiteX20-821" fmla="*/ 628650 w 2482850"/>
              <a:gd name="connsiteY20-822" fmla="*/ 533451 h 1587616"/>
              <a:gd name="connsiteX21-823" fmla="*/ 654050 w 2482850"/>
              <a:gd name="connsiteY21-824" fmla="*/ 692201 h 1587616"/>
              <a:gd name="connsiteX22-825" fmla="*/ 723900 w 2482850"/>
              <a:gd name="connsiteY22-826" fmla="*/ 508051 h 1587616"/>
              <a:gd name="connsiteX23-827" fmla="*/ 730250 w 2482850"/>
              <a:gd name="connsiteY23-828" fmla="*/ 641401 h 1587616"/>
              <a:gd name="connsiteX24-829" fmla="*/ 793750 w 2482850"/>
              <a:gd name="connsiteY24-830" fmla="*/ 520751 h 1587616"/>
              <a:gd name="connsiteX25-831" fmla="*/ 793750 w 2482850"/>
              <a:gd name="connsiteY25-832" fmla="*/ 647751 h 1587616"/>
              <a:gd name="connsiteX26-833" fmla="*/ 857250 w 2482850"/>
              <a:gd name="connsiteY26-834" fmla="*/ 431851 h 1587616"/>
              <a:gd name="connsiteX27-835" fmla="*/ 863600 w 2482850"/>
              <a:gd name="connsiteY27-836" fmla="*/ 654101 h 1587616"/>
              <a:gd name="connsiteX28-837" fmla="*/ 933450 w 2482850"/>
              <a:gd name="connsiteY28-838" fmla="*/ 51 h 1587616"/>
              <a:gd name="connsiteX29-839" fmla="*/ 990600 w 2482850"/>
              <a:gd name="connsiteY29-840" fmla="*/ 692201 h 1587616"/>
              <a:gd name="connsiteX30-841" fmla="*/ 1041400 w 2482850"/>
              <a:gd name="connsiteY30-842" fmla="*/ 381051 h 1587616"/>
              <a:gd name="connsiteX31-843" fmla="*/ 1066800 w 2482850"/>
              <a:gd name="connsiteY31-844" fmla="*/ 685851 h 1587616"/>
              <a:gd name="connsiteX32-845" fmla="*/ 1073150 w 2482850"/>
              <a:gd name="connsiteY32-846" fmla="*/ 412801 h 1587616"/>
              <a:gd name="connsiteX33-847" fmla="*/ 1092200 w 2482850"/>
              <a:gd name="connsiteY33-848" fmla="*/ 596951 h 1587616"/>
              <a:gd name="connsiteX34-849" fmla="*/ 1200150 w 2482850"/>
              <a:gd name="connsiteY34-850" fmla="*/ 1181151 h 1587616"/>
              <a:gd name="connsiteX35-851" fmla="*/ 1231900 w 2482850"/>
              <a:gd name="connsiteY35-852" fmla="*/ 1066851 h 1587616"/>
              <a:gd name="connsiteX36-853" fmla="*/ 1301750 w 2482850"/>
              <a:gd name="connsiteY36-854" fmla="*/ 1289101 h 1587616"/>
              <a:gd name="connsiteX37-855" fmla="*/ 1314450 w 2482850"/>
              <a:gd name="connsiteY37-856" fmla="*/ 1117651 h 1587616"/>
              <a:gd name="connsiteX38-857" fmla="*/ 1327150 w 2482850"/>
              <a:gd name="connsiteY38-858" fmla="*/ 1378001 h 1587616"/>
              <a:gd name="connsiteX39-859" fmla="*/ 1441450 w 2482850"/>
              <a:gd name="connsiteY39-860" fmla="*/ 933501 h 1587616"/>
              <a:gd name="connsiteX40-861" fmla="*/ 1606550 w 2482850"/>
              <a:gd name="connsiteY40-862" fmla="*/ 1581201 h 1587616"/>
              <a:gd name="connsiteX41-863" fmla="*/ 1644650 w 2482850"/>
              <a:gd name="connsiteY41-864" fmla="*/ 1270051 h 1587616"/>
              <a:gd name="connsiteX42-865" fmla="*/ 1701800 w 2482850"/>
              <a:gd name="connsiteY42-866" fmla="*/ 1352601 h 1587616"/>
              <a:gd name="connsiteX43-867" fmla="*/ 1765300 w 2482850"/>
              <a:gd name="connsiteY43-868" fmla="*/ 1149401 h 1587616"/>
              <a:gd name="connsiteX44-869" fmla="*/ 1784350 w 2482850"/>
              <a:gd name="connsiteY44-870" fmla="*/ 1270051 h 1587616"/>
              <a:gd name="connsiteX45-871" fmla="*/ 1790700 w 2482850"/>
              <a:gd name="connsiteY45-872" fmla="*/ 1054151 h 1587616"/>
              <a:gd name="connsiteX46-873" fmla="*/ 1835150 w 2482850"/>
              <a:gd name="connsiteY46-874" fmla="*/ 1314501 h 1587616"/>
              <a:gd name="connsiteX47-875" fmla="*/ 1873250 w 2482850"/>
              <a:gd name="connsiteY47-876" fmla="*/ 933501 h 1587616"/>
              <a:gd name="connsiteX48-877" fmla="*/ 1873250 w 2482850"/>
              <a:gd name="connsiteY48-878" fmla="*/ 1117651 h 1587616"/>
              <a:gd name="connsiteX49-879" fmla="*/ 1930400 w 2482850"/>
              <a:gd name="connsiteY49-880" fmla="*/ 901751 h 1587616"/>
              <a:gd name="connsiteX50-881" fmla="*/ 1968500 w 2482850"/>
              <a:gd name="connsiteY50-882" fmla="*/ 1085901 h 1587616"/>
              <a:gd name="connsiteX51-883" fmla="*/ 1981200 w 2482850"/>
              <a:gd name="connsiteY51-884" fmla="*/ 914451 h 1587616"/>
              <a:gd name="connsiteX52-885" fmla="*/ 2095500 w 2482850"/>
              <a:gd name="connsiteY52-886" fmla="*/ 1124001 h 1587616"/>
              <a:gd name="connsiteX53-887" fmla="*/ 2114550 w 2482850"/>
              <a:gd name="connsiteY53-888" fmla="*/ 895401 h 1587616"/>
              <a:gd name="connsiteX54-889" fmla="*/ 2127250 w 2482850"/>
              <a:gd name="connsiteY54-890" fmla="*/ 1104951 h 1587616"/>
              <a:gd name="connsiteX55-891" fmla="*/ 2139950 w 2482850"/>
              <a:gd name="connsiteY55-892" fmla="*/ 971601 h 1587616"/>
              <a:gd name="connsiteX56-893" fmla="*/ 2139950 w 2482850"/>
              <a:gd name="connsiteY56-894" fmla="*/ 1085901 h 1587616"/>
              <a:gd name="connsiteX57-895" fmla="*/ 2190750 w 2482850"/>
              <a:gd name="connsiteY57-896" fmla="*/ 977951 h 1587616"/>
              <a:gd name="connsiteX58-897" fmla="*/ 2235200 w 2482850"/>
              <a:gd name="connsiteY58-898" fmla="*/ 1143051 h 1587616"/>
              <a:gd name="connsiteX59-899" fmla="*/ 2235200 w 2482850"/>
              <a:gd name="connsiteY59-900" fmla="*/ 914451 h 1587616"/>
              <a:gd name="connsiteX60-901" fmla="*/ 2286000 w 2482850"/>
              <a:gd name="connsiteY60-902" fmla="*/ 1181151 h 1587616"/>
              <a:gd name="connsiteX61-903" fmla="*/ 2330450 w 2482850"/>
              <a:gd name="connsiteY61-904" fmla="*/ 933501 h 1587616"/>
              <a:gd name="connsiteX62-905" fmla="*/ 2343150 w 2482850"/>
              <a:gd name="connsiteY62-906" fmla="*/ 1200201 h 1587616"/>
              <a:gd name="connsiteX63-907" fmla="*/ 2413000 w 2482850"/>
              <a:gd name="connsiteY63-908" fmla="*/ 971601 h 1587616"/>
              <a:gd name="connsiteX64-909" fmla="*/ 2482850 w 2482850"/>
              <a:gd name="connsiteY64-910" fmla="*/ 1244651 h 1587616"/>
              <a:gd name="connsiteX0-911" fmla="*/ 0 w 2482850"/>
              <a:gd name="connsiteY0-912" fmla="*/ 838251 h 1587616"/>
              <a:gd name="connsiteX1-913" fmla="*/ 38100 w 2482850"/>
              <a:gd name="connsiteY1-914" fmla="*/ 958901 h 1587616"/>
              <a:gd name="connsiteX2-915" fmla="*/ 82550 w 2482850"/>
              <a:gd name="connsiteY2-916" fmla="*/ 781101 h 1587616"/>
              <a:gd name="connsiteX3-917" fmla="*/ 95250 w 2482850"/>
              <a:gd name="connsiteY3-918" fmla="*/ 997001 h 1587616"/>
              <a:gd name="connsiteX4-919" fmla="*/ 165100 w 2482850"/>
              <a:gd name="connsiteY4-920" fmla="*/ 743001 h 1587616"/>
              <a:gd name="connsiteX5-921" fmla="*/ 165100 w 2482850"/>
              <a:gd name="connsiteY5-922" fmla="*/ 1003351 h 1587616"/>
              <a:gd name="connsiteX6-923" fmla="*/ 234950 w 2482850"/>
              <a:gd name="connsiteY6-924" fmla="*/ 774751 h 1587616"/>
              <a:gd name="connsiteX7-925" fmla="*/ 298450 w 2482850"/>
              <a:gd name="connsiteY7-926" fmla="*/ 946201 h 1587616"/>
              <a:gd name="connsiteX8-927" fmla="*/ 298450 w 2482850"/>
              <a:gd name="connsiteY8-928" fmla="*/ 711251 h 1587616"/>
              <a:gd name="connsiteX9-929" fmla="*/ 330200 w 2482850"/>
              <a:gd name="connsiteY9-930" fmla="*/ 908101 h 1587616"/>
              <a:gd name="connsiteX10-931" fmla="*/ 330200 w 2482850"/>
              <a:gd name="connsiteY10-932" fmla="*/ 717601 h 1587616"/>
              <a:gd name="connsiteX11-933" fmla="*/ 355600 w 2482850"/>
              <a:gd name="connsiteY11-934" fmla="*/ 920801 h 1587616"/>
              <a:gd name="connsiteX12-935" fmla="*/ 374650 w 2482850"/>
              <a:gd name="connsiteY12-936" fmla="*/ 698551 h 1587616"/>
              <a:gd name="connsiteX13-937" fmla="*/ 374650 w 2482850"/>
              <a:gd name="connsiteY13-938" fmla="*/ 901751 h 1587616"/>
              <a:gd name="connsiteX14-939" fmla="*/ 444500 w 2482850"/>
              <a:gd name="connsiteY14-940" fmla="*/ 717601 h 1587616"/>
              <a:gd name="connsiteX15-941" fmla="*/ 444500 w 2482850"/>
              <a:gd name="connsiteY15-942" fmla="*/ 857301 h 1587616"/>
              <a:gd name="connsiteX16-943" fmla="*/ 488950 w 2482850"/>
              <a:gd name="connsiteY16-944" fmla="*/ 723951 h 1587616"/>
              <a:gd name="connsiteX17-945" fmla="*/ 501650 w 2482850"/>
              <a:gd name="connsiteY17-946" fmla="*/ 850951 h 1587616"/>
              <a:gd name="connsiteX18-947" fmla="*/ 501650 w 2482850"/>
              <a:gd name="connsiteY18-948" fmla="*/ 698551 h 1587616"/>
              <a:gd name="connsiteX19-949" fmla="*/ 577850 w 2482850"/>
              <a:gd name="connsiteY19-950" fmla="*/ 1009701 h 1587616"/>
              <a:gd name="connsiteX20-951" fmla="*/ 628650 w 2482850"/>
              <a:gd name="connsiteY20-952" fmla="*/ 533451 h 1587616"/>
              <a:gd name="connsiteX21-953" fmla="*/ 654050 w 2482850"/>
              <a:gd name="connsiteY21-954" fmla="*/ 692201 h 1587616"/>
              <a:gd name="connsiteX22-955" fmla="*/ 723900 w 2482850"/>
              <a:gd name="connsiteY22-956" fmla="*/ 508051 h 1587616"/>
              <a:gd name="connsiteX23-957" fmla="*/ 730250 w 2482850"/>
              <a:gd name="connsiteY23-958" fmla="*/ 641401 h 1587616"/>
              <a:gd name="connsiteX24-959" fmla="*/ 793750 w 2482850"/>
              <a:gd name="connsiteY24-960" fmla="*/ 520751 h 1587616"/>
              <a:gd name="connsiteX25-961" fmla="*/ 793750 w 2482850"/>
              <a:gd name="connsiteY25-962" fmla="*/ 647751 h 1587616"/>
              <a:gd name="connsiteX26-963" fmla="*/ 857250 w 2482850"/>
              <a:gd name="connsiteY26-964" fmla="*/ 431851 h 1587616"/>
              <a:gd name="connsiteX27-965" fmla="*/ 863600 w 2482850"/>
              <a:gd name="connsiteY27-966" fmla="*/ 654101 h 1587616"/>
              <a:gd name="connsiteX28-967" fmla="*/ 933450 w 2482850"/>
              <a:gd name="connsiteY28-968" fmla="*/ 51 h 1587616"/>
              <a:gd name="connsiteX29-969" fmla="*/ 990600 w 2482850"/>
              <a:gd name="connsiteY29-970" fmla="*/ 692201 h 1587616"/>
              <a:gd name="connsiteX30-971" fmla="*/ 1041400 w 2482850"/>
              <a:gd name="connsiteY30-972" fmla="*/ 381051 h 1587616"/>
              <a:gd name="connsiteX31-973" fmla="*/ 1066800 w 2482850"/>
              <a:gd name="connsiteY31-974" fmla="*/ 685851 h 1587616"/>
              <a:gd name="connsiteX32-975" fmla="*/ 1073150 w 2482850"/>
              <a:gd name="connsiteY32-976" fmla="*/ 412801 h 1587616"/>
              <a:gd name="connsiteX33-977" fmla="*/ 1092200 w 2482850"/>
              <a:gd name="connsiteY33-978" fmla="*/ 596951 h 1587616"/>
              <a:gd name="connsiteX34-979" fmla="*/ 1200150 w 2482850"/>
              <a:gd name="connsiteY34-980" fmla="*/ 1181151 h 1587616"/>
              <a:gd name="connsiteX35-981" fmla="*/ 1231900 w 2482850"/>
              <a:gd name="connsiteY35-982" fmla="*/ 1066851 h 1587616"/>
              <a:gd name="connsiteX36-983" fmla="*/ 1270000 w 2482850"/>
              <a:gd name="connsiteY36-984" fmla="*/ 1295451 h 1587616"/>
              <a:gd name="connsiteX37-985" fmla="*/ 1314450 w 2482850"/>
              <a:gd name="connsiteY37-986" fmla="*/ 1117651 h 1587616"/>
              <a:gd name="connsiteX38-987" fmla="*/ 1327150 w 2482850"/>
              <a:gd name="connsiteY38-988" fmla="*/ 1378001 h 1587616"/>
              <a:gd name="connsiteX39-989" fmla="*/ 1441450 w 2482850"/>
              <a:gd name="connsiteY39-990" fmla="*/ 933501 h 1587616"/>
              <a:gd name="connsiteX40-991" fmla="*/ 1606550 w 2482850"/>
              <a:gd name="connsiteY40-992" fmla="*/ 1581201 h 1587616"/>
              <a:gd name="connsiteX41-993" fmla="*/ 1644650 w 2482850"/>
              <a:gd name="connsiteY41-994" fmla="*/ 1270051 h 1587616"/>
              <a:gd name="connsiteX42-995" fmla="*/ 1701800 w 2482850"/>
              <a:gd name="connsiteY42-996" fmla="*/ 1352601 h 1587616"/>
              <a:gd name="connsiteX43-997" fmla="*/ 1765300 w 2482850"/>
              <a:gd name="connsiteY43-998" fmla="*/ 1149401 h 1587616"/>
              <a:gd name="connsiteX44-999" fmla="*/ 1784350 w 2482850"/>
              <a:gd name="connsiteY44-1000" fmla="*/ 1270051 h 1587616"/>
              <a:gd name="connsiteX45-1001" fmla="*/ 1790700 w 2482850"/>
              <a:gd name="connsiteY45-1002" fmla="*/ 1054151 h 1587616"/>
              <a:gd name="connsiteX46-1003" fmla="*/ 1835150 w 2482850"/>
              <a:gd name="connsiteY46-1004" fmla="*/ 1314501 h 1587616"/>
              <a:gd name="connsiteX47-1005" fmla="*/ 1873250 w 2482850"/>
              <a:gd name="connsiteY47-1006" fmla="*/ 933501 h 1587616"/>
              <a:gd name="connsiteX48-1007" fmla="*/ 1873250 w 2482850"/>
              <a:gd name="connsiteY48-1008" fmla="*/ 1117651 h 1587616"/>
              <a:gd name="connsiteX49-1009" fmla="*/ 1930400 w 2482850"/>
              <a:gd name="connsiteY49-1010" fmla="*/ 901751 h 1587616"/>
              <a:gd name="connsiteX50-1011" fmla="*/ 1968500 w 2482850"/>
              <a:gd name="connsiteY50-1012" fmla="*/ 1085901 h 1587616"/>
              <a:gd name="connsiteX51-1013" fmla="*/ 1981200 w 2482850"/>
              <a:gd name="connsiteY51-1014" fmla="*/ 914451 h 1587616"/>
              <a:gd name="connsiteX52-1015" fmla="*/ 2095500 w 2482850"/>
              <a:gd name="connsiteY52-1016" fmla="*/ 1124001 h 1587616"/>
              <a:gd name="connsiteX53-1017" fmla="*/ 2114550 w 2482850"/>
              <a:gd name="connsiteY53-1018" fmla="*/ 895401 h 1587616"/>
              <a:gd name="connsiteX54-1019" fmla="*/ 2127250 w 2482850"/>
              <a:gd name="connsiteY54-1020" fmla="*/ 1104951 h 1587616"/>
              <a:gd name="connsiteX55-1021" fmla="*/ 2139950 w 2482850"/>
              <a:gd name="connsiteY55-1022" fmla="*/ 971601 h 1587616"/>
              <a:gd name="connsiteX56-1023" fmla="*/ 2139950 w 2482850"/>
              <a:gd name="connsiteY56-1024" fmla="*/ 1085901 h 1587616"/>
              <a:gd name="connsiteX57-1025" fmla="*/ 2190750 w 2482850"/>
              <a:gd name="connsiteY57-1026" fmla="*/ 977951 h 1587616"/>
              <a:gd name="connsiteX58-1027" fmla="*/ 2235200 w 2482850"/>
              <a:gd name="connsiteY58-1028" fmla="*/ 1143051 h 1587616"/>
              <a:gd name="connsiteX59-1029" fmla="*/ 2235200 w 2482850"/>
              <a:gd name="connsiteY59-1030" fmla="*/ 914451 h 1587616"/>
              <a:gd name="connsiteX60-1031" fmla="*/ 2286000 w 2482850"/>
              <a:gd name="connsiteY60-1032" fmla="*/ 1181151 h 1587616"/>
              <a:gd name="connsiteX61-1033" fmla="*/ 2330450 w 2482850"/>
              <a:gd name="connsiteY61-1034" fmla="*/ 933501 h 1587616"/>
              <a:gd name="connsiteX62-1035" fmla="*/ 2343150 w 2482850"/>
              <a:gd name="connsiteY62-1036" fmla="*/ 1200201 h 1587616"/>
              <a:gd name="connsiteX63-1037" fmla="*/ 2413000 w 2482850"/>
              <a:gd name="connsiteY63-1038" fmla="*/ 971601 h 1587616"/>
              <a:gd name="connsiteX64-1039" fmla="*/ 2482850 w 2482850"/>
              <a:gd name="connsiteY64-1040" fmla="*/ 1244651 h 1587616"/>
              <a:gd name="connsiteX0-1041" fmla="*/ 0 w 2482850"/>
              <a:gd name="connsiteY0-1042" fmla="*/ 838251 h 1568856"/>
              <a:gd name="connsiteX1-1043" fmla="*/ 38100 w 2482850"/>
              <a:gd name="connsiteY1-1044" fmla="*/ 958901 h 1568856"/>
              <a:gd name="connsiteX2-1045" fmla="*/ 82550 w 2482850"/>
              <a:gd name="connsiteY2-1046" fmla="*/ 781101 h 1568856"/>
              <a:gd name="connsiteX3-1047" fmla="*/ 95250 w 2482850"/>
              <a:gd name="connsiteY3-1048" fmla="*/ 997001 h 1568856"/>
              <a:gd name="connsiteX4-1049" fmla="*/ 165100 w 2482850"/>
              <a:gd name="connsiteY4-1050" fmla="*/ 743001 h 1568856"/>
              <a:gd name="connsiteX5-1051" fmla="*/ 165100 w 2482850"/>
              <a:gd name="connsiteY5-1052" fmla="*/ 1003351 h 1568856"/>
              <a:gd name="connsiteX6-1053" fmla="*/ 234950 w 2482850"/>
              <a:gd name="connsiteY6-1054" fmla="*/ 774751 h 1568856"/>
              <a:gd name="connsiteX7-1055" fmla="*/ 298450 w 2482850"/>
              <a:gd name="connsiteY7-1056" fmla="*/ 946201 h 1568856"/>
              <a:gd name="connsiteX8-1057" fmla="*/ 298450 w 2482850"/>
              <a:gd name="connsiteY8-1058" fmla="*/ 711251 h 1568856"/>
              <a:gd name="connsiteX9-1059" fmla="*/ 330200 w 2482850"/>
              <a:gd name="connsiteY9-1060" fmla="*/ 908101 h 1568856"/>
              <a:gd name="connsiteX10-1061" fmla="*/ 330200 w 2482850"/>
              <a:gd name="connsiteY10-1062" fmla="*/ 717601 h 1568856"/>
              <a:gd name="connsiteX11-1063" fmla="*/ 355600 w 2482850"/>
              <a:gd name="connsiteY11-1064" fmla="*/ 920801 h 1568856"/>
              <a:gd name="connsiteX12-1065" fmla="*/ 374650 w 2482850"/>
              <a:gd name="connsiteY12-1066" fmla="*/ 698551 h 1568856"/>
              <a:gd name="connsiteX13-1067" fmla="*/ 374650 w 2482850"/>
              <a:gd name="connsiteY13-1068" fmla="*/ 901751 h 1568856"/>
              <a:gd name="connsiteX14-1069" fmla="*/ 444500 w 2482850"/>
              <a:gd name="connsiteY14-1070" fmla="*/ 717601 h 1568856"/>
              <a:gd name="connsiteX15-1071" fmla="*/ 444500 w 2482850"/>
              <a:gd name="connsiteY15-1072" fmla="*/ 857301 h 1568856"/>
              <a:gd name="connsiteX16-1073" fmla="*/ 488950 w 2482850"/>
              <a:gd name="connsiteY16-1074" fmla="*/ 723951 h 1568856"/>
              <a:gd name="connsiteX17-1075" fmla="*/ 501650 w 2482850"/>
              <a:gd name="connsiteY17-1076" fmla="*/ 850951 h 1568856"/>
              <a:gd name="connsiteX18-1077" fmla="*/ 501650 w 2482850"/>
              <a:gd name="connsiteY18-1078" fmla="*/ 698551 h 1568856"/>
              <a:gd name="connsiteX19-1079" fmla="*/ 577850 w 2482850"/>
              <a:gd name="connsiteY19-1080" fmla="*/ 1009701 h 1568856"/>
              <a:gd name="connsiteX20-1081" fmla="*/ 628650 w 2482850"/>
              <a:gd name="connsiteY20-1082" fmla="*/ 533451 h 1568856"/>
              <a:gd name="connsiteX21-1083" fmla="*/ 654050 w 2482850"/>
              <a:gd name="connsiteY21-1084" fmla="*/ 692201 h 1568856"/>
              <a:gd name="connsiteX22-1085" fmla="*/ 723900 w 2482850"/>
              <a:gd name="connsiteY22-1086" fmla="*/ 508051 h 1568856"/>
              <a:gd name="connsiteX23-1087" fmla="*/ 730250 w 2482850"/>
              <a:gd name="connsiteY23-1088" fmla="*/ 641401 h 1568856"/>
              <a:gd name="connsiteX24-1089" fmla="*/ 793750 w 2482850"/>
              <a:gd name="connsiteY24-1090" fmla="*/ 520751 h 1568856"/>
              <a:gd name="connsiteX25-1091" fmla="*/ 793750 w 2482850"/>
              <a:gd name="connsiteY25-1092" fmla="*/ 647751 h 1568856"/>
              <a:gd name="connsiteX26-1093" fmla="*/ 857250 w 2482850"/>
              <a:gd name="connsiteY26-1094" fmla="*/ 431851 h 1568856"/>
              <a:gd name="connsiteX27-1095" fmla="*/ 863600 w 2482850"/>
              <a:gd name="connsiteY27-1096" fmla="*/ 654101 h 1568856"/>
              <a:gd name="connsiteX28-1097" fmla="*/ 933450 w 2482850"/>
              <a:gd name="connsiteY28-1098" fmla="*/ 51 h 1568856"/>
              <a:gd name="connsiteX29-1099" fmla="*/ 990600 w 2482850"/>
              <a:gd name="connsiteY29-1100" fmla="*/ 692201 h 1568856"/>
              <a:gd name="connsiteX30-1101" fmla="*/ 1041400 w 2482850"/>
              <a:gd name="connsiteY30-1102" fmla="*/ 381051 h 1568856"/>
              <a:gd name="connsiteX31-1103" fmla="*/ 1066800 w 2482850"/>
              <a:gd name="connsiteY31-1104" fmla="*/ 685851 h 1568856"/>
              <a:gd name="connsiteX32-1105" fmla="*/ 1073150 w 2482850"/>
              <a:gd name="connsiteY32-1106" fmla="*/ 412801 h 1568856"/>
              <a:gd name="connsiteX33-1107" fmla="*/ 1092200 w 2482850"/>
              <a:gd name="connsiteY33-1108" fmla="*/ 596951 h 1568856"/>
              <a:gd name="connsiteX34-1109" fmla="*/ 1200150 w 2482850"/>
              <a:gd name="connsiteY34-1110" fmla="*/ 1181151 h 1568856"/>
              <a:gd name="connsiteX35-1111" fmla="*/ 1231900 w 2482850"/>
              <a:gd name="connsiteY35-1112" fmla="*/ 1066851 h 1568856"/>
              <a:gd name="connsiteX36-1113" fmla="*/ 1270000 w 2482850"/>
              <a:gd name="connsiteY36-1114" fmla="*/ 1295451 h 1568856"/>
              <a:gd name="connsiteX37-1115" fmla="*/ 1314450 w 2482850"/>
              <a:gd name="connsiteY37-1116" fmla="*/ 1117651 h 1568856"/>
              <a:gd name="connsiteX38-1117" fmla="*/ 1327150 w 2482850"/>
              <a:gd name="connsiteY38-1118" fmla="*/ 1378001 h 1568856"/>
              <a:gd name="connsiteX39-1119" fmla="*/ 1441450 w 2482850"/>
              <a:gd name="connsiteY39-1120" fmla="*/ 933501 h 1568856"/>
              <a:gd name="connsiteX40-1121" fmla="*/ 1460500 w 2482850"/>
              <a:gd name="connsiteY40-1122" fmla="*/ 1562151 h 1568856"/>
              <a:gd name="connsiteX41-1123" fmla="*/ 1644650 w 2482850"/>
              <a:gd name="connsiteY41-1124" fmla="*/ 1270051 h 1568856"/>
              <a:gd name="connsiteX42-1125" fmla="*/ 1701800 w 2482850"/>
              <a:gd name="connsiteY42-1126" fmla="*/ 1352601 h 1568856"/>
              <a:gd name="connsiteX43-1127" fmla="*/ 1765300 w 2482850"/>
              <a:gd name="connsiteY43-1128" fmla="*/ 1149401 h 1568856"/>
              <a:gd name="connsiteX44-1129" fmla="*/ 1784350 w 2482850"/>
              <a:gd name="connsiteY44-1130" fmla="*/ 1270051 h 1568856"/>
              <a:gd name="connsiteX45-1131" fmla="*/ 1790700 w 2482850"/>
              <a:gd name="connsiteY45-1132" fmla="*/ 1054151 h 1568856"/>
              <a:gd name="connsiteX46-1133" fmla="*/ 1835150 w 2482850"/>
              <a:gd name="connsiteY46-1134" fmla="*/ 1314501 h 1568856"/>
              <a:gd name="connsiteX47-1135" fmla="*/ 1873250 w 2482850"/>
              <a:gd name="connsiteY47-1136" fmla="*/ 933501 h 1568856"/>
              <a:gd name="connsiteX48-1137" fmla="*/ 1873250 w 2482850"/>
              <a:gd name="connsiteY48-1138" fmla="*/ 1117651 h 1568856"/>
              <a:gd name="connsiteX49-1139" fmla="*/ 1930400 w 2482850"/>
              <a:gd name="connsiteY49-1140" fmla="*/ 901751 h 1568856"/>
              <a:gd name="connsiteX50-1141" fmla="*/ 1968500 w 2482850"/>
              <a:gd name="connsiteY50-1142" fmla="*/ 1085901 h 1568856"/>
              <a:gd name="connsiteX51-1143" fmla="*/ 1981200 w 2482850"/>
              <a:gd name="connsiteY51-1144" fmla="*/ 914451 h 1568856"/>
              <a:gd name="connsiteX52-1145" fmla="*/ 2095500 w 2482850"/>
              <a:gd name="connsiteY52-1146" fmla="*/ 1124001 h 1568856"/>
              <a:gd name="connsiteX53-1147" fmla="*/ 2114550 w 2482850"/>
              <a:gd name="connsiteY53-1148" fmla="*/ 895401 h 1568856"/>
              <a:gd name="connsiteX54-1149" fmla="*/ 2127250 w 2482850"/>
              <a:gd name="connsiteY54-1150" fmla="*/ 1104951 h 1568856"/>
              <a:gd name="connsiteX55-1151" fmla="*/ 2139950 w 2482850"/>
              <a:gd name="connsiteY55-1152" fmla="*/ 971601 h 1568856"/>
              <a:gd name="connsiteX56-1153" fmla="*/ 2139950 w 2482850"/>
              <a:gd name="connsiteY56-1154" fmla="*/ 1085901 h 1568856"/>
              <a:gd name="connsiteX57-1155" fmla="*/ 2190750 w 2482850"/>
              <a:gd name="connsiteY57-1156" fmla="*/ 977951 h 1568856"/>
              <a:gd name="connsiteX58-1157" fmla="*/ 2235200 w 2482850"/>
              <a:gd name="connsiteY58-1158" fmla="*/ 1143051 h 1568856"/>
              <a:gd name="connsiteX59-1159" fmla="*/ 2235200 w 2482850"/>
              <a:gd name="connsiteY59-1160" fmla="*/ 914451 h 1568856"/>
              <a:gd name="connsiteX60-1161" fmla="*/ 2286000 w 2482850"/>
              <a:gd name="connsiteY60-1162" fmla="*/ 1181151 h 1568856"/>
              <a:gd name="connsiteX61-1163" fmla="*/ 2330450 w 2482850"/>
              <a:gd name="connsiteY61-1164" fmla="*/ 933501 h 1568856"/>
              <a:gd name="connsiteX62-1165" fmla="*/ 2343150 w 2482850"/>
              <a:gd name="connsiteY62-1166" fmla="*/ 1200201 h 1568856"/>
              <a:gd name="connsiteX63-1167" fmla="*/ 2413000 w 2482850"/>
              <a:gd name="connsiteY63-1168" fmla="*/ 971601 h 1568856"/>
              <a:gd name="connsiteX64-1169" fmla="*/ 2482850 w 2482850"/>
              <a:gd name="connsiteY64-1170" fmla="*/ 1244651 h 1568856"/>
              <a:gd name="connsiteX0-1171" fmla="*/ 0 w 2482850"/>
              <a:gd name="connsiteY0-1172" fmla="*/ 838251 h 1567896"/>
              <a:gd name="connsiteX1-1173" fmla="*/ 38100 w 2482850"/>
              <a:gd name="connsiteY1-1174" fmla="*/ 958901 h 1567896"/>
              <a:gd name="connsiteX2-1175" fmla="*/ 82550 w 2482850"/>
              <a:gd name="connsiteY2-1176" fmla="*/ 781101 h 1567896"/>
              <a:gd name="connsiteX3-1177" fmla="*/ 95250 w 2482850"/>
              <a:gd name="connsiteY3-1178" fmla="*/ 997001 h 1567896"/>
              <a:gd name="connsiteX4-1179" fmla="*/ 165100 w 2482850"/>
              <a:gd name="connsiteY4-1180" fmla="*/ 743001 h 1567896"/>
              <a:gd name="connsiteX5-1181" fmla="*/ 165100 w 2482850"/>
              <a:gd name="connsiteY5-1182" fmla="*/ 1003351 h 1567896"/>
              <a:gd name="connsiteX6-1183" fmla="*/ 234950 w 2482850"/>
              <a:gd name="connsiteY6-1184" fmla="*/ 774751 h 1567896"/>
              <a:gd name="connsiteX7-1185" fmla="*/ 298450 w 2482850"/>
              <a:gd name="connsiteY7-1186" fmla="*/ 946201 h 1567896"/>
              <a:gd name="connsiteX8-1187" fmla="*/ 298450 w 2482850"/>
              <a:gd name="connsiteY8-1188" fmla="*/ 711251 h 1567896"/>
              <a:gd name="connsiteX9-1189" fmla="*/ 330200 w 2482850"/>
              <a:gd name="connsiteY9-1190" fmla="*/ 908101 h 1567896"/>
              <a:gd name="connsiteX10-1191" fmla="*/ 330200 w 2482850"/>
              <a:gd name="connsiteY10-1192" fmla="*/ 717601 h 1567896"/>
              <a:gd name="connsiteX11-1193" fmla="*/ 355600 w 2482850"/>
              <a:gd name="connsiteY11-1194" fmla="*/ 920801 h 1567896"/>
              <a:gd name="connsiteX12-1195" fmla="*/ 374650 w 2482850"/>
              <a:gd name="connsiteY12-1196" fmla="*/ 698551 h 1567896"/>
              <a:gd name="connsiteX13-1197" fmla="*/ 374650 w 2482850"/>
              <a:gd name="connsiteY13-1198" fmla="*/ 901751 h 1567896"/>
              <a:gd name="connsiteX14-1199" fmla="*/ 444500 w 2482850"/>
              <a:gd name="connsiteY14-1200" fmla="*/ 717601 h 1567896"/>
              <a:gd name="connsiteX15-1201" fmla="*/ 444500 w 2482850"/>
              <a:gd name="connsiteY15-1202" fmla="*/ 857301 h 1567896"/>
              <a:gd name="connsiteX16-1203" fmla="*/ 488950 w 2482850"/>
              <a:gd name="connsiteY16-1204" fmla="*/ 723951 h 1567896"/>
              <a:gd name="connsiteX17-1205" fmla="*/ 501650 w 2482850"/>
              <a:gd name="connsiteY17-1206" fmla="*/ 850951 h 1567896"/>
              <a:gd name="connsiteX18-1207" fmla="*/ 501650 w 2482850"/>
              <a:gd name="connsiteY18-1208" fmla="*/ 698551 h 1567896"/>
              <a:gd name="connsiteX19-1209" fmla="*/ 577850 w 2482850"/>
              <a:gd name="connsiteY19-1210" fmla="*/ 1009701 h 1567896"/>
              <a:gd name="connsiteX20-1211" fmla="*/ 628650 w 2482850"/>
              <a:gd name="connsiteY20-1212" fmla="*/ 533451 h 1567896"/>
              <a:gd name="connsiteX21-1213" fmla="*/ 654050 w 2482850"/>
              <a:gd name="connsiteY21-1214" fmla="*/ 692201 h 1567896"/>
              <a:gd name="connsiteX22-1215" fmla="*/ 723900 w 2482850"/>
              <a:gd name="connsiteY22-1216" fmla="*/ 508051 h 1567896"/>
              <a:gd name="connsiteX23-1217" fmla="*/ 730250 w 2482850"/>
              <a:gd name="connsiteY23-1218" fmla="*/ 641401 h 1567896"/>
              <a:gd name="connsiteX24-1219" fmla="*/ 793750 w 2482850"/>
              <a:gd name="connsiteY24-1220" fmla="*/ 520751 h 1567896"/>
              <a:gd name="connsiteX25-1221" fmla="*/ 793750 w 2482850"/>
              <a:gd name="connsiteY25-1222" fmla="*/ 647751 h 1567896"/>
              <a:gd name="connsiteX26-1223" fmla="*/ 857250 w 2482850"/>
              <a:gd name="connsiteY26-1224" fmla="*/ 431851 h 1567896"/>
              <a:gd name="connsiteX27-1225" fmla="*/ 863600 w 2482850"/>
              <a:gd name="connsiteY27-1226" fmla="*/ 654101 h 1567896"/>
              <a:gd name="connsiteX28-1227" fmla="*/ 933450 w 2482850"/>
              <a:gd name="connsiteY28-1228" fmla="*/ 51 h 1567896"/>
              <a:gd name="connsiteX29-1229" fmla="*/ 990600 w 2482850"/>
              <a:gd name="connsiteY29-1230" fmla="*/ 692201 h 1567896"/>
              <a:gd name="connsiteX30-1231" fmla="*/ 1041400 w 2482850"/>
              <a:gd name="connsiteY30-1232" fmla="*/ 381051 h 1567896"/>
              <a:gd name="connsiteX31-1233" fmla="*/ 1066800 w 2482850"/>
              <a:gd name="connsiteY31-1234" fmla="*/ 685851 h 1567896"/>
              <a:gd name="connsiteX32-1235" fmla="*/ 1073150 w 2482850"/>
              <a:gd name="connsiteY32-1236" fmla="*/ 412801 h 1567896"/>
              <a:gd name="connsiteX33-1237" fmla="*/ 1092200 w 2482850"/>
              <a:gd name="connsiteY33-1238" fmla="*/ 596951 h 1567896"/>
              <a:gd name="connsiteX34-1239" fmla="*/ 1200150 w 2482850"/>
              <a:gd name="connsiteY34-1240" fmla="*/ 1181151 h 1567896"/>
              <a:gd name="connsiteX35-1241" fmla="*/ 1231900 w 2482850"/>
              <a:gd name="connsiteY35-1242" fmla="*/ 1066851 h 1567896"/>
              <a:gd name="connsiteX36-1243" fmla="*/ 1270000 w 2482850"/>
              <a:gd name="connsiteY36-1244" fmla="*/ 1295451 h 1567896"/>
              <a:gd name="connsiteX37-1245" fmla="*/ 1314450 w 2482850"/>
              <a:gd name="connsiteY37-1246" fmla="*/ 1117651 h 1567896"/>
              <a:gd name="connsiteX38-1247" fmla="*/ 1327150 w 2482850"/>
              <a:gd name="connsiteY38-1248" fmla="*/ 1378001 h 1567896"/>
              <a:gd name="connsiteX39-1249" fmla="*/ 1441450 w 2482850"/>
              <a:gd name="connsiteY39-1250" fmla="*/ 933501 h 1567896"/>
              <a:gd name="connsiteX40-1251" fmla="*/ 1460500 w 2482850"/>
              <a:gd name="connsiteY40-1252" fmla="*/ 1562151 h 1567896"/>
              <a:gd name="connsiteX41-1253" fmla="*/ 1568450 w 2482850"/>
              <a:gd name="connsiteY41-1254" fmla="*/ 1251001 h 1567896"/>
              <a:gd name="connsiteX42-1255" fmla="*/ 1701800 w 2482850"/>
              <a:gd name="connsiteY42-1256" fmla="*/ 1352601 h 1567896"/>
              <a:gd name="connsiteX43-1257" fmla="*/ 1765300 w 2482850"/>
              <a:gd name="connsiteY43-1258" fmla="*/ 1149401 h 1567896"/>
              <a:gd name="connsiteX44-1259" fmla="*/ 1784350 w 2482850"/>
              <a:gd name="connsiteY44-1260" fmla="*/ 1270051 h 1567896"/>
              <a:gd name="connsiteX45-1261" fmla="*/ 1790700 w 2482850"/>
              <a:gd name="connsiteY45-1262" fmla="*/ 1054151 h 1567896"/>
              <a:gd name="connsiteX46-1263" fmla="*/ 1835150 w 2482850"/>
              <a:gd name="connsiteY46-1264" fmla="*/ 1314501 h 1567896"/>
              <a:gd name="connsiteX47-1265" fmla="*/ 1873250 w 2482850"/>
              <a:gd name="connsiteY47-1266" fmla="*/ 933501 h 1567896"/>
              <a:gd name="connsiteX48-1267" fmla="*/ 1873250 w 2482850"/>
              <a:gd name="connsiteY48-1268" fmla="*/ 1117651 h 1567896"/>
              <a:gd name="connsiteX49-1269" fmla="*/ 1930400 w 2482850"/>
              <a:gd name="connsiteY49-1270" fmla="*/ 901751 h 1567896"/>
              <a:gd name="connsiteX50-1271" fmla="*/ 1968500 w 2482850"/>
              <a:gd name="connsiteY50-1272" fmla="*/ 1085901 h 1567896"/>
              <a:gd name="connsiteX51-1273" fmla="*/ 1981200 w 2482850"/>
              <a:gd name="connsiteY51-1274" fmla="*/ 914451 h 1567896"/>
              <a:gd name="connsiteX52-1275" fmla="*/ 2095500 w 2482850"/>
              <a:gd name="connsiteY52-1276" fmla="*/ 1124001 h 1567896"/>
              <a:gd name="connsiteX53-1277" fmla="*/ 2114550 w 2482850"/>
              <a:gd name="connsiteY53-1278" fmla="*/ 895401 h 1567896"/>
              <a:gd name="connsiteX54-1279" fmla="*/ 2127250 w 2482850"/>
              <a:gd name="connsiteY54-1280" fmla="*/ 1104951 h 1567896"/>
              <a:gd name="connsiteX55-1281" fmla="*/ 2139950 w 2482850"/>
              <a:gd name="connsiteY55-1282" fmla="*/ 971601 h 1567896"/>
              <a:gd name="connsiteX56-1283" fmla="*/ 2139950 w 2482850"/>
              <a:gd name="connsiteY56-1284" fmla="*/ 1085901 h 1567896"/>
              <a:gd name="connsiteX57-1285" fmla="*/ 2190750 w 2482850"/>
              <a:gd name="connsiteY57-1286" fmla="*/ 977951 h 1567896"/>
              <a:gd name="connsiteX58-1287" fmla="*/ 2235200 w 2482850"/>
              <a:gd name="connsiteY58-1288" fmla="*/ 1143051 h 1567896"/>
              <a:gd name="connsiteX59-1289" fmla="*/ 2235200 w 2482850"/>
              <a:gd name="connsiteY59-1290" fmla="*/ 914451 h 1567896"/>
              <a:gd name="connsiteX60-1291" fmla="*/ 2286000 w 2482850"/>
              <a:gd name="connsiteY60-1292" fmla="*/ 1181151 h 1567896"/>
              <a:gd name="connsiteX61-1293" fmla="*/ 2330450 w 2482850"/>
              <a:gd name="connsiteY61-1294" fmla="*/ 933501 h 1567896"/>
              <a:gd name="connsiteX62-1295" fmla="*/ 2343150 w 2482850"/>
              <a:gd name="connsiteY62-1296" fmla="*/ 1200201 h 1567896"/>
              <a:gd name="connsiteX63-1297" fmla="*/ 2413000 w 2482850"/>
              <a:gd name="connsiteY63-1298" fmla="*/ 971601 h 1567896"/>
              <a:gd name="connsiteX64-1299" fmla="*/ 2482850 w 2482850"/>
              <a:gd name="connsiteY64-1300" fmla="*/ 1244651 h 1567896"/>
              <a:gd name="connsiteX0-1301" fmla="*/ 0 w 2482850"/>
              <a:gd name="connsiteY0-1302" fmla="*/ 838251 h 1561630"/>
              <a:gd name="connsiteX1-1303" fmla="*/ 38100 w 2482850"/>
              <a:gd name="connsiteY1-1304" fmla="*/ 958901 h 1561630"/>
              <a:gd name="connsiteX2-1305" fmla="*/ 82550 w 2482850"/>
              <a:gd name="connsiteY2-1306" fmla="*/ 781101 h 1561630"/>
              <a:gd name="connsiteX3-1307" fmla="*/ 95250 w 2482850"/>
              <a:gd name="connsiteY3-1308" fmla="*/ 997001 h 1561630"/>
              <a:gd name="connsiteX4-1309" fmla="*/ 165100 w 2482850"/>
              <a:gd name="connsiteY4-1310" fmla="*/ 743001 h 1561630"/>
              <a:gd name="connsiteX5-1311" fmla="*/ 165100 w 2482850"/>
              <a:gd name="connsiteY5-1312" fmla="*/ 1003351 h 1561630"/>
              <a:gd name="connsiteX6-1313" fmla="*/ 234950 w 2482850"/>
              <a:gd name="connsiteY6-1314" fmla="*/ 774751 h 1561630"/>
              <a:gd name="connsiteX7-1315" fmla="*/ 298450 w 2482850"/>
              <a:gd name="connsiteY7-1316" fmla="*/ 946201 h 1561630"/>
              <a:gd name="connsiteX8-1317" fmla="*/ 298450 w 2482850"/>
              <a:gd name="connsiteY8-1318" fmla="*/ 711251 h 1561630"/>
              <a:gd name="connsiteX9-1319" fmla="*/ 330200 w 2482850"/>
              <a:gd name="connsiteY9-1320" fmla="*/ 908101 h 1561630"/>
              <a:gd name="connsiteX10-1321" fmla="*/ 330200 w 2482850"/>
              <a:gd name="connsiteY10-1322" fmla="*/ 717601 h 1561630"/>
              <a:gd name="connsiteX11-1323" fmla="*/ 355600 w 2482850"/>
              <a:gd name="connsiteY11-1324" fmla="*/ 920801 h 1561630"/>
              <a:gd name="connsiteX12-1325" fmla="*/ 374650 w 2482850"/>
              <a:gd name="connsiteY12-1326" fmla="*/ 698551 h 1561630"/>
              <a:gd name="connsiteX13-1327" fmla="*/ 374650 w 2482850"/>
              <a:gd name="connsiteY13-1328" fmla="*/ 901751 h 1561630"/>
              <a:gd name="connsiteX14-1329" fmla="*/ 444500 w 2482850"/>
              <a:gd name="connsiteY14-1330" fmla="*/ 717601 h 1561630"/>
              <a:gd name="connsiteX15-1331" fmla="*/ 444500 w 2482850"/>
              <a:gd name="connsiteY15-1332" fmla="*/ 857301 h 1561630"/>
              <a:gd name="connsiteX16-1333" fmla="*/ 488950 w 2482850"/>
              <a:gd name="connsiteY16-1334" fmla="*/ 723951 h 1561630"/>
              <a:gd name="connsiteX17-1335" fmla="*/ 501650 w 2482850"/>
              <a:gd name="connsiteY17-1336" fmla="*/ 850951 h 1561630"/>
              <a:gd name="connsiteX18-1337" fmla="*/ 501650 w 2482850"/>
              <a:gd name="connsiteY18-1338" fmla="*/ 698551 h 1561630"/>
              <a:gd name="connsiteX19-1339" fmla="*/ 577850 w 2482850"/>
              <a:gd name="connsiteY19-1340" fmla="*/ 1009701 h 1561630"/>
              <a:gd name="connsiteX20-1341" fmla="*/ 628650 w 2482850"/>
              <a:gd name="connsiteY20-1342" fmla="*/ 533451 h 1561630"/>
              <a:gd name="connsiteX21-1343" fmla="*/ 654050 w 2482850"/>
              <a:gd name="connsiteY21-1344" fmla="*/ 692201 h 1561630"/>
              <a:gd name="connsiteX22-1345" fmla="*/ 723900 w 2482850"/>
              <a:gd name="connsiteY22-1346" fmla="*/ 508051 h 1561630"/>
              <a:gd name="connsiteX23-1347" fmla="*/ 730250 w 2482850"/>
              <a:gd name="connsiteY23-1348" fmla="*/ 641401 h 1561630"/>
              <a:gd name="connsiteX24-1349" fmla="*/ 793750 w 2482850"/>
              <a:gd name="connsiteY24-1350" fmla="*/ 520751 h 1561630"/>
              <a:gd name="connsiteX25-1351" fmla="*/ 793750 w 2482850"/>
              <a:gd name="connsiteY25-1352" fmla="*/ 647751 h 1561630"/>
              <a:gd name="connsiteX26-1353" fmla="*/ 857250 w 2482850"/>
              <a:gd name="connsiteY26-1354" fmla="*/ 431851 h 1561630"/>
              <a:gd name="connsiteX27-1355" fmla="*/ 863600 w 2482850"/>
              <a:gd name="connsiteY27-1356" fmla="*/ 654101 h 1561630"/>
              <a:gd name="connsiteX28-1357" fmla="*/ 933450 w 2482850"/>
              <a:gd name="connsiteY28-1358" fmla="*/ 51 h 1561630"/>
              <a:gd name="connsiteX29-1359" fmla="*/ 990600 w 2482850"/>
              <a:gd name="connsiteY29-1360" fmla="*/ 692201 h 1561630"/>
              <a:gd name="connsiteX30-1361" fmla="*/ 1041400 w 2482850"/>
              <a:gd name="connsiteY30-1362" fmla="*/ 381051 h 1561630"/>
              <a:gd name="connsiteX31-1363" fmla="*/ 1066800 w 2482850"/>
              <a:gd name="connsiteY31-1364" fmla="*/ 685851 h 1561630"/>
              <a:gd name="connsiteX32-1365" fmla="*/ 1073150 w 2482850"/>
              <a:gd name="connsiteY32-1366" fmla="*/ 412801 h 1561630"/>
              <a:gd name="connsiteX33-1367" fmla="*/ 1092200 w 2482850"/>
              <a:gd name="connsiteY33-1368" fmla="*/ 596951 h 1561630"/>
              <a:gd name="connsiteX34-1369" fmla="*/ 1200150 w 2482850"/>
              <a:gd name="connsiteY34-1370" fmla="*/ 1181151 h 1561630"/>
              <a:gd name="connsiteX35-1371" fmla="*/ 1231900 w 2482850"/>
              <a:gd name="connsiteY35-1372" fmla="*/ 1066851 h 1561630"/>
              <a:gd name="connsiteX36-1373" fmla="*/ 1270000 w 2482850"/>
              <a:gd name="connsiteY36-1374" fmla="*/ 1295451 h 1561630"/>
              <a:gd name="connsiteX37-1375" fmla="*/ 1314450 w 2482850"/>
              <a:gd name="connsiteY37-1376" fmla="*/ 1117651 h 1561630"/>
              <a:gd name="connsiteX38-1377" fmla="*/ 1327150 w 2482850"/>
              <a:gd name="connsiteY38-1378" fmla="*/ 1378001 h 1561630"/>
              <a:gd name="connsiteX39-1379" fmla="*/ 1441450 w 2482850"/>
              <a:gd name="connsiteY39-1380" fmla="*/ 933501 h 1561630"/>
              <a:gd name="connsiteX40-1381" fmla="*/ 1498600 w 2482850"/>
              <a:gd name="connsiteY40-1382" fmla="*/ 1555801 h 1561630"/>
              <a:gd name="connsiteX41-1383" fmla="*/ 1568450 w 2482850"/>
              <a:gd name="connsiteY41-1384" fmla="*/ 1251001 h 1561630"/>
              <a:gd name="connsiteX42-1385" fmla="*/ 1701800 w 2482850"/>
              <a:gd name="connsiteY42-1386" fmla="*/ 1352601 h 1561630"/>
              <a:gd name="connsiteX43-1387" fmla="*/ 1765300 w 2482850"/>
              <a:gd name="connsiteY43-1388" fmla="*/ 1149401 h 1561630"/>
              <a:gd name="connsiteX44-1389" fmla="*/ 1784350 w 2482850"/>
              <a:gd name="connsiteY44-1390" fmla="*/ 1270051 h 1561630"/>
              <a:gd name="connsiteX45-1391" fmla="*/ 1790700 w 2482850"/>
              <a:gd name="connsiteY45-1392" fmla="*/ 1054151 h 1561630"/>
              <a:gd name="connsiteX46-1393" fmla="*/ 1835150 w 2482850"/>
              <a:gd name="connsiteY46-1394" fmla="*/ 1314501 h 1561630"/>
              <a:gd name="connsiteX47-1395" fmla="*/ 1873250 w 2482850"/>
              <a:gd name="connsiteY47-1396" fmla="*/ 933501 h 1561630"/>
              <a:gd name="connsiteX48-1397" fmla="*/ 1873250 w 2482850"/>
              <a:gd name="connsiteY48-1398" fmla="*/ 1117651 h 1561630"/>
              <a:gd name="connsiteX49-1399" fmla="*/ 1930400 w 2482850"/>
              <a:gd name="connsiteY49-1400" fmla="*/ 901751 h 1561630"/>
              <a:gd name="connsiteX50-1401" fmla="*/ 1968500 w 2482850"/>
              <a:gd name="connsiteY50-1402" fmla="*/ 1085901 h 1561630"/>
              <a:gd name="connsiteX51-1403" fmla="*/ 1981200 w 2482850"/>
              <a:gd name="connsiteY51-1404" fmla="*/ 914451 h 1561630"/>
              <a:gd name="connsiteX52-1405" fmla="*/ 2095500 w 2482850"/>
              <a:gd name="connsiteY52-1406" fmla="*/ 1124001 h 1561630"/>
              <a:gd name="connsiteX53-1407" fmla="*/ 2114550 w 2482850"/>
              <a:gd name="connsiteY53-1408" fmla="*/ 895401 h 1561630"/>
              <a:gd name="connsiteX54-1409" fmla="*/ 2127250 w 2482850"/>
              <a:gd name="connsiteY54-1410" fmla="*/ 1104951 h 1561630"/>
              <a:gd name="connsiteX55-1411" fmla="*/ 2139950 w 2482850"/>
              <a:gd name="connsiteY55-1412" fmla="*/ 971601 h 1561630"/>
              <a:gd name="connsiteX56-1413" fmla="*/ 2139950 w 2482850"/>
              <a:gd name="connsiteY56-1414" fmla="*/ 1085901 h 1561630"/>
              <a:gd name="connsiteX57-1415" fmla="*/ 2190750 w 2482850"/>
              <a:gd name="connsiteY57-1416" fmla="*/ 977951 h 1561630"/>
              <a:gd name="connsiteX58-1417" fmla="*/ 2235200 w 2482850"/>
              <a:gd name="connsiteY58-1418" fmla="*/ 1143051 h 1561630"/>
              <a:gd name="connsiteX59-1419" fmla="*/ 2235200 w 2482850"/>
              <a:gd name="connsiteY59-1420" fmla="*/ 914451 h 1561630"/>
              <a:gd name="connsiteX60-1421" fmla="*/ 2286000 w 2482850"/>
              <a:gd name="connsiteY60-1422" fmla="*/ 1181151 h 1561630"/>
              <a:gd name="connsiteX61-1423" fmla="*/ 2330450 w 2482850"/>
              <a:gd name="connsiteY61-1424" fmla="*/ 933501 h 1561630"/>
              <a:gd name="connsiteX62-1425" fmla="*/ 2343150 w 2482850"/>
              <a:gd name="connsiteY62-1426" fmla="*/ 1200201 h 1561630"/>
              <a:gd name="connsiteX63-1427" fmla="*/ 2413000 w 2482850"/>
              <a:gd name="connsiteY63-1428" fmla="*/ 971601 h 1561630"/>
              <a:gd name="connsiteX64-1429" fmla="*/ 2482850 w 2482850"/>
              <a:gd name="connsiteY64-1430" fmla="*/ 1244651 h 1561630"/>
              <a:gd name="connsiteX0-1431" fmla="*/ 0 w 2482850"/>
              <a:gd name="connsiteY0-1432" fmla="*/ 1009691 h 1733070"/>
              <a:gd name="connsiteX1-1433" fmla="*/ 38100 w 2482850"/>
              <a:gd name="connsiteY1-1434" fmla="*/ 1130341 h 1733070"/>
              <a:gd name="connsiteX2-1435" fmla="*/ 82550 w 2482850"/>
              <a:gd name="connsiteY2-1436" fmla="*/ 952541 h 1733070"/>
              <a:gd name="connsiteX3-1437" fmla="*/ 95250 w 2482850"/>
              <a:gd name="connsiteY3-1438" fmla="*/ 1168441 h 1733070"/>
              <a:gd name="connsiteX4-1439" fmla="*/ 165100 w 2482850"/>
              <a:gd name="connsiteY4-1440" fmla="*/ 914441 h 1733070"/>
              <a:gd name="connsiteX5-1441" fmla="*/ 165100 w 2482850"/>
              <a:gd name="connsiteY5-1442" fmla="*/ 1174791 h 1733070"/>
              <a:gd name="connsiteX6-1443" fmla="*/ 234950 w 2482850"/>
              <a:gd name="connsiteY6-1444" fmla="*/ 946191 h 1733070"/>
              <a:gd name="connsiteX7-1445" fmla="*/ 298450 w 2482850"/>
              <a:gd name="connsiteY7-1446" fmla="*/ 1117641 h 1733070"/>
              <a:gd name="connsiteX8-1447" fmla="*/ 298450 w 2482850"/>
              <a:gd name="connsiteY8-1448" fmla="*/ 882691 h 1733070"/>
              <a:gd name="connsiteX9-1449" fmla="*/ 330200 w 2482850"/>
              <a:gd name="connsiteY9-1450" fmla="*/ 1079541 h 1733070"/>
              <a:gd name="connsiteX10-1451" fmla="*/ 330200 w 2482850"/>
              <a:gd name="connsiteY10-1452" fmla="*/ 889041 h 1733070"/>
              <a:gd name="connsiteX11-1453" fmla="*/ 355600 w 2482850"/>
              <a:gd name="connsiteY11-1454" fmla="*/ 1092241 h 1733070"/>
              <a:gd name="connsiteX12-1455" fmla="*/ 374650 w 2482850"/>
              <a:gd name="connsiteY12-1456" fmla="*/ 869991 h 1733070"/>
              <a:gd name="connsiteX13-1457" fmla="*/ 374650 w 2482850"/>
              <a:gd name="connsiteY13-1458" fmla="*/ 1073191 h 1733070"/>
              <a:gd name="connsiteX14-1459" fmla="*/ 444500 w 2482850"/>
              <a:gd name="connsiteY14-1460" fmla="*/ 889041 h 1733070"/>
              <a:gd name="connsiteX15-1461" fmla="*/ 444500 w 2482850"/>
              <a:gd name="connsiteY15-1462" fmla="*/ 1028741 h 1733070"/>
              <a:gd name="connsiteX16-1463" fmla="*/ 488950 w 2482850"/>
              <a:gd name="connsiteY16-1464" fmla="*/ 895391 h 1733070"/>
              <a:gd name="connsiteX17-1465" fmla="*/ 501650 w 2482850"/>
              <a:gd name="connsiteY17-1466" fmla="*/ 1022391 h 1733070"/>
              <a:gd name="connsiteX18-1467" fmla="*/ 501650 w 2482850"/>
              <a:gd name="connsiteY18-1468" fmla="*/ 869991 h 1733070"/>
              <a:gd name="connsiteX19-1469" fmla="*/ 577850 w 2482850"/>
              <a:gd name="connsiteY19-1470" fmla="*/ 1181141 h 1733070"/>
              <a:gd name="connsiteX20-1471" fmla="*/ 628650 w 2482850"/>
              <a:gd name="connsiteY20-1472" fmla="*/ 704891 h 1733070"/>
              <a:gd name="connsiteX21-1473" fmla="*/ 654050 w 2482850"/>
              <a:gd name="connsiteY21-1474" fmla="*/ 863641 h 1733070"/>
              <a:gd name="connsiteX22-1475" fmla="*/ 723900 w 2482850"/>
              <a:gd name="connsiteY22-1476" fmla="*/ 679491 h 1733070"/>
              <a:gd name="connsiteX23-1477" fmla="*/ 730250 w 2482850"/>
              <a:gd name="connsiteY23-1478" fmla="*/ 812841 h 1733070"/>
              <a:gd name="connsiteX24-1479" fmla="*/ 793750 w 2482850"/>
              <a:gd name="connsiteY24-1480" fmla="*/ 692191 h 1733070"/>
              <a:gd name="connsiteX25-1481" fmla="*/ 793750 w 2482850"/>
              <a:gd name="connsiteY25-1482" fmla="*/ 819191 h 1733070"/>
              <a:gd name="connsiteX26-1483" fmla="*/ 857250 w 2482850"/>
              <a:gd name="connsiteY26-1484" fmla="*/ 603291 h 1733070"/>
              <a:gd name="connsiteX27-1485" fmla="*/ 863600 w 2482850"/>
              <a:gd name="connsiteY27-1486" fmla="*/ 825541 h 1733070"/>
              <a:gd name="connsiteX28-1487" fmla="*/ 933450 w 2482850"/>
              <a:gd name="connsiteY28-1488" fmla="*/ 41 h 1733070"/>
              <a:gd name="connsiteX29-1489" fmla="*/ 990600 w 2482850"/>
              <a:gd name="connsiteY29-1490" fmla="*/ 863641 h 1733070"/>
              <a:gd name="connsiteX30-1491" fmla="*/ 1041400 w 2482850"/>
              <a:gd name="connsiteY30-1492" fmla="*/ 552491 h 1733070"/>
              <a:gd name="connsiteX31-1493" fmla="*/ 1066800 w 2482850"/>
              <a:gd name="connsiteY31-1494" fmla="*/ 857291 h 1733070"/>
              <a:gd name="connsiteX32-1495" fmla="*/ 1073150 w 2482850"/>
              <a:gd name="connsiteY32-1496" fmla="*/ 584241 h 1733070"/>
              <a:gd name="connsiteX33-1497" fmla="*/ 1092200 w 2482850"/>
              <a:gd name="connsiteY33-1498" fmla="*/ 768391 h 1733070"/>
              <a:gd name="connsiteX34-1499" fmla="*/ 1200150 w 2482850"/>
              <a:gd name="connsiteY34-1500" fmla="*/ 1352591 h 1733070"/>
              <a:gd name="connsiteX35-1501" fmla="*/ 1231900 w 2482850"/>
              <a:gd name="connsiteY35-1502" fmla="*/ 1238291 h 1733070"/>
              <a:gd name="connsiteX36-1503" fmla="*/ 1270000 w 2482850"/>
              <a:gd name="connsiteY36-1504" fmla="*/ 1466891 h 1733070"/>
              <a:gd name="connsiteX37-1505" fmla="*/ 1314450 w 2482850"/>
              <a:gd name="connsiteY37-1506" fmla="*/ 1289091 h 1733070"/>
              <a:gd name="connsiteX38-1507" fmla="*/ 1327150 w 2482850"/>
              <a:gd name="connsiteY38-1508" fmla="*/ 1549441 h 1733070"/>
              <a:gd name="connsiteX39-1509" fmla="*/ 1441450 w 2482850"/>
              <a:gd name="connsiteY39-1510" fmla="*/ 1104941 h 1733070"/>
              <a:gd name="connsiteX40-1511" fmla="*/ 1498600 w 2482850"/>
              <a:gd name="connsiteY40-1512" fmla="*/ 1727241 h 1733070"/>
              <a:gd name="connsiteX41-1513" fmla="*/ 1568450 w 2482850"/>
              <a:gd name="connsiteY41-1514" fmla="*/ 1422441 h 1733070"/>
              <a:gd name="connsiteX42-1515" fmla="*/ 1701800 w 2482850"/>
              <a:gd name="connsiteY42-1516" fmla="*/ 1524041 h 1733070"/>
              <a:gd name="connsiteX43-1517" fmla="*/ 1765300 w 2482850"/>
              <a:gd name="connsiteY43-1518" fmla="*/ 1320841 h 1733070"/>
              <a:gd name="connsiteX44-1519" fmla="*/ 1784350 w 2482850"/>
              <a:gd name="connsiteY44-1520" fmla="*/ 1441491 h 1733070"/>
              <a:gd name="connsiteX45-1521" fmla="*/ 1790700 w 2482850"/>
              <a:gd name="connsiteY45-1522" fmla="*/ 1225591 h 1733070"/>
              <a:gd name="connsiteX46-1523" fmla="*/ 1835150 w 2482850"/>
              <a:gd name="connsiteY46-1524" fmla="*/ 1485941 h 1733070"/>
              <a:gd name="connsiteX47-1525" fmla="*/ 1873250 w 2482850"/>
              <a:gd name="connsiteY47-1526" fmla="*/ 1104941 h 1733070"/>
              <a:gd name="connsiteX48-1527" fmla="*/ 1873250 w 2482850"/>
              <a:gd name="connsiteY48-1528" fmla="*/ 1289091 h 1733070"/>
              <a:gd name="connsiteX49-1529" fmla="*/ 1930400 w 2482850"/>
              <a:gd name="connsiteY49-1530" fmla="*/ 1073191 h 1733070"/>
              <a:gd name="connsiteX50-1531" fmla="*/ 1968500 w 2482850"/>
              <a:gd name="connsiteY50-1532" fmla="*/ 1257341 h 1733070"/>
              <a:gd name="connsiteX51-1533" fmla="*/ 1981200 w 2482850"/>
              <a:gd name="connsiteY51-1534" fmla="*/ 1085891 h 1733070"/>
              <a:gd name="connsiteX52-1535" fmla="*/ 2095500 w 2482850"/>
              <a:gd name="connsiteY52-1536" fmla="*/ 1295441 h 1733070"/>
              <a:gd name="connsiteX53-1537" fmla="*/ 2114550 w 2482850"/>
              <a:gd name="connsiteY53-1538" fmla="*/ 1066841 h 1733070"/>
              <a:gd name="connsiteX54-1539" fmla="*/ 2127250 w 2482850"/>
              <a:gd name="connsiteY54-1540" fmla="*/ 1276391 h 1733070"/>
              <a:gd name="connsiteX55-1541" fmla="*/ 2139950 w 2482850"/>
              <a:gd name="connsiteY55-1542" fmla="*/ 1143041 h 1733070"/>
              <a:gd name="connsiteX56-1543" fmla="*/ 2139950 w 2482850"/>
              <a:gd name="connsiteY56-1544" fmla="*/ 1257341 h 1733070"/>
              <a:gd name="connsiteX57-1545" fmla="*/ 2190750 w 2482850"/>
              <a:gd name="connsiteY57-1546" fmla="*/ 1149391 h 1733070"/>
              <a:gd name="connsiteX58-1547" fmla="*/ 2235200 w 2482850"/>
              <a:gd name="connsiteY58-1548" fmla="*/ 1314491 h 1733070"/>
              <a:gd name="connsiteX59-1549" fmla="*/ 2235200 w 2482850"/>
              <a:gd name="connsiteY59-1550" fmla="*/ 1085891 h 1733070"/>
              <a:gd name="connsiteX60-1551" fmla="*/ 2286000 w 2482850"/>
              <a:gd name="connsiteY60-1552" fmla="*/ 1352591 h 1733070"/>
              <a:gd name="connsiteX61-1553" fmla="*/ 2330450 w 2482850"/>
              <a:gd name="connsiteY61-1554" fmla="*/ 1104941 h 1733070"/>
              <a:gd name="connsiteX62-1555" fmla="*/ 2343150 w 2482850"/>
              <a:gd name="connsiteY62-1556" fmla="*/ 1371641 h 1733070"/>
              <a:gd name="connsiteX63-1557" fmla="*/ 2413000 w 2482850"/>
              <a:gd name="connsiteY63-1558" fmla="*/ 1143041 h 1733070"/>
              <a:gd name="connsiteX64-1559" fmla="*/ 2482850 w 2482850"/>
              <a:gd name="connsiteY64-1560" fmla="*/ 1416091 h 1733070"/>
              <a:gd name="connsiteX0-1561" fmla="*/ 0 w 2482850"/>
              <a:gd name="connsiteY0-1562" fmla="*/ 1009705 h 1733084"/>
              <a:gd name="connsiteX1-1563" fmla="*/ 38100 w 2482850"/>
              <a:gd name="connsiteY1-1564" fmla="*/ 1130355 h 1733084"/>
              <a:gd name="connsiteX2-1565" fmla="*/ 82550 w 2482850"/>
              <a:gd name="connsiteY2-1566" fmla="*/ 952555 h 1733084"/>
              <a:gd name="connsiteX3-1567" fmla="*/ 95250 w 2482850"/>
              <a:gd name="connsiteY3-1568" fmla="*/ 1168455 h 1733084"/>
              <a:gd name="connsiteX4-1569" fmla="*/ 165100 w 2482850"/>
              <a:gd name="connsiteY4-1570" fmla="*/ 914455 h 1733084"/>
              <a:gd name="connsiteX5-1571" fmla="*/ 165100 w 2482850"/>
              <a:gd name="connsiteY5-1572" fmla="*/ 1174805 h 1733084"/>
              <a:gd name="connsiteX6-1573" fmla="*/ 234950 w 2482850"/>
              <a:gd name="connsiteY6-1574" fmla="*/ 946205 h 1733084"/>
              <a:gd name="connsiteX7-1575" fmla="*/ 298450 w 2482850"/>
              <a:gd name="connsiteY7-1576" fmla="*/ 1117655 h 1733084"/>
              <a:gd name="connsiteX8-1577" fmla="*/ 298450 w 2482850"/>
              <a:gd name="connsiteY8-1578" fmla="*/ 882705 h 1733084"/>
              <a:gd name="connsiteX9-1579" fmla="*/ 330200 w 2482850"/>
              <a:gd name="connsiteY9-1580" fmla="*/ 1079555 h 1733084"/>
              <a:gd name="connsiteX10-1581" fmla="*/ 330200 w 2482850"/>
              <a:gd name="connsiteY10-1582" fmla="*/ 889055 h 1733084"/>
              <a:gd name="connsiteX11-1583" fmla="*/ 355600 w 2482850"/>
              <a:gd name="connsiteY11-1584" fmla="*/ 1092255 h 1733084"/>
              <a:gd name="connsiteX12-1585" fmla="*/ 374650 w 2482850"/>
              <a:gd name="connsiteY12-1586" fmla="*/ 870005 h 1733084"/>
              <a:gd name="connsiteX13-1587" fmla="*/ 374650 w 2482850"/>
              <a:gd name="connsiteY13-1588" fmla="*/ 1073205 h 1733084"/>
              <a:gd name="connsiteX14-1589" fmla="*/ 444500 w 2482850"/>
              <a:gd name="connsiteY14-1590" fmla="*/ 889055 h 1733084"/>
              <a:gd name="connsiteX15-1591" fmla="*/ 444500 w 2482850"/>
              <a:gd name="connsiteY15-1592" fmla="*/ 1028755 h 1733084"/>
              <a:gd name="connsiteX16-1593" fmla="*/ 488950 w 2482850"/>
              <a:gd name="connsiteY16-1594" fmla="*/ 895405 h 1733084"/>
              <a:gd name="connsiteX17-1595" fmla="*/ 501650 w 2482850"/>
              <a:gd name="connsiteY17-1596" fmla="*/ 1022405 h 1733084"/>
              <a:gd name="connsiteX18-1597" fmla="*/ 501650 w 2482850"/>
              <a:gd name="connsiteY18-1598" fmla="*/ 870005 h 1733084"/>
              <a:gd name="connsiteX19-1599" fmla="*/ 577850 w 2482850"/>
              <a:gd name="connsiteY19-1600" fmla="*/ 1181155 h 1733084"/>
              <a:gd name="connsiteX20-1601" fmla="*/ 628650 w 2482850"/>
              <a:gd name="connsiteY20-1602" fmla="*/ 704905 h 1733084"/>
              <a:gd name="connsiteX21-1603" fmla="*/ 654050 w 2482850"/>
              <a:gd name="connsiteY21-1604" fmla="*/ 863655 h 1733084"/>
              <a:gd name="connsiteX22-1605" fmla="*/ 723900 w 2482850"/>
              <a:gd name="connsiteY22-1606" fmla="*/ 679505 h 1733084"/>
              <a:gd name="connsiteX23-1607" fmla="*/ 730250 w 2482850"/>
              <a:gd name="connsiteY23-1608" fmla="*/ 812855 h 1733084"/>
              <a:gd name="connsiteX24-1609" fmla="*/ 793750 w 2482850"/>
              <a:gd name="connsiteY24-1610" fmla="*/ 692205 h 1733084"/>
              <a:gd name="connsiteX25-1611" fmla="*/ 793750 w 2482850"/>
              <a:gd name="connsiteY25-1612" fmla="*/ 819205 h 1733084"/>
              <a:gd name="connsiteX26-1613" fmla="*/ 857250 w 2482850"/>
              <a:gd name="connsiteY26-1614" fmla="*/ 603305 h 1733084"/>
              <a:gd name="connsiteX27-1615" fmla="*/ 863600 w 2482850"/>
              <a:gd name="connsiteY27-1616" fmla="*/ 825555 h 1733084"/>
              <a:gd name="connsiteX28-1617" fmla="*/ 933450 w 2482850"/>
              <a:gd name="connsiteY28-1618" fmla="*/ 55 h 1733084"/>
              <a:gd name="connsiteX29-1619" fmla="*/ 965200 w 2482850"/>
              <a:gd name="connsiteY29-1620" fmla="*/ 870005 h 1733084"/>
              <a:gd name="connsiteX30-1621" fmla="*/ 1041400 w 2482850"/>
              <a:gd name="connsiteY30-1622" fmla="*/ 552505 h 1733084"/>
              <a:gd name="connsiteX31-1623" fmla="*/ 1066800 w 2482850"/>
              <a:gd name="connsiteY31-1624" fmla="*/ 857305 h 1733084"/>
              <a:gd name="connsiteX32-1625" fmla="*/ 1073150 w 2482850"/>
              <a:gd name="connsiteY32-1626" fmla="*/ 584255 h 1733084"/>
              <a:gd name="connsiteX33-1627" fmla="*/ 1092200 w 2482850"/>
              <a:gd name="connsiteY33-1628" fmla="*/ 768405 h 1733084"/>
              <a:gd name="connsiteX34-1629" fmla="*/ 1200150 w 2482850"/>
              <a:gd name="connsiteY34-1630" fmla="*/ 1352605 h 1733084"/>
              <a:gd name="connsiteX35-1631" fmla="*/ 1231900 w 2482850"/>
              <a:gd name="connsiteY35-1632" fmla="*/ 1238305 h 1733084"/>
              <a:gd name="connsiteX36-1633" fmla="*/ 1270000 w 2482850"/>
              <a:gd name="connsiteY36-1634" fmla="*/ 1466905 h 1733084"/>
              <a:gd name="connsiteX37-1635" fmla="*/ 1314450 w 2482850"/>
              <a:gd name="connsiteY37-1636" fmla="*/ 1289105 h 1733084"/>
              <a:gd name="connsiteX38-1637" fmla="*/ 1327150 w 2482850"/>
              <a:gd name="connsiteY38-1638" fmla="*/ 1549455 h 1733084"/>
              <a:gd name="connsiteX39-1639" fmla="*/ 1441450 w 2482850"/>
              <a:gd name="connsiteY39-1640" fmla="*/ 1104955 h 1733084"/>
              <a:gd name="connsiteX40-1641" fmla="*/ 1498600 w 2482850"/>
              <a:gd name="connsiteY40-1642" fmla="*/ 1727255 h 1733084"/>
              <a:gd name="connsiteX41-1643" fmla="*/ 1568450 w 2482850"/>
              <a:gd name="connsiteY41-1644" fmla="*/ 1422455 h 1733084"/>
              <a:gd name="connsiteX42-1645" fmla="*/ 1701800 w 2482850"/>
              <a:gd name="connsiteY42-1646" fmla="*/ 1524055 h 1733084"/>
              <a:gd name="connsiteX43-1647" fmla="*/ 1765300 w 2482850"/>
              <a:gd name="connsiteY43-1648" fmla="*/ 1320855 h 1733084"/>
              <a:gd name="connsiteX44-1649" fmla="*/ 1784350 w 2482850"/>
              <a:gd name="connsiteY44-1650" fmla="*/ 1441505 h 1733084"/>
              <a:gd name="connsiteX45-1651" fmla="*/ 1790700 w 2482850"/>
              <a:gd name="connsiteY45-1652" fmla="*/ 1225605 h 1733084"/>
              <a:gd name="connsiteX46-1653" fmla="*/ 1835150 w 2482850"/>
              <a:gd name="connsiteY46-1654" fmla="*/ 1485955 h 1733084"/>
              <a:gd name="connsiteX47-1655" fmla="*/ 1873250 w 2482850"/>
              <a:gd name="connsiteY47-1656" fmla="*/ 1104955 h 1733084"/>
              <a:gd name="connsiteX48-1657" fmla="*/ 1873250 w 2482850"/>
              <a:gd name="connsiteY48-1658" fmla="*/ 1289105 h 1733084"/>
              <a:gd name="connsiteX49-1659" fmla="*/ 1930400 w 2482850"/>
              <a:gd name="connsiteY49-1660" fmla="*/ 1073205 h 1733084"/>
              <a:gd name="connsiteX50-1661" fmla="*/ 1968500 w 2482850"/>
              <a:gd name="connsiteY50-1662" fmla="*/ 1257355 h 1733084"/>
              <a:gd name="connsiteX51-1663" fmla="*/ 1981200 w 2482850"/>
              <a:gd name="connsiteY51-1664" fmla="*/ 1085905 h 1733084"/>
              <a:gd name="connsiteX52-1665" fmla="*/ 2095500 w 2482850"/>
              <a:gd name="connsiteY52-1666" fmla="*/ 1295455 h 1733084"/>
              <a:gd name="connsiteX53-1667" fmla="*/ 2114550 w 2482850"/>
              <a:gd name="connsiteY53-1668" fmla="*/ 1066855 h 1733084"/>
              <a:gd name="connsiteX54-1669" fmla="*/ 2127250 w 2482850"/>
              <a:gd name="connsiteY54-1670" fmla="*/ 1276405 h 1733084"/>
              <a:gd name="connsiteX55-1671" fmla="*/ 2139950 w 2482850"/>
              <a:gd name="connsiteY55-1672" fmla="*/ 1143055 h 1733084"/>
              <a:gd name="connsiteX56-1673" fmla="*/ 2139950 w 2482850"/>
              <a:gd name="connsiteY56-1674" fmla="*/ 1257355 h 1733084"/>
              <a:gd name="connsiteX57-1675" fmla="*/ 2190750 w 2482850"/>
              <a:gd name="connsiteY57-1676" fmla="*/ 1149405 h 1733084"/>
              <a:gd name="connsiteX58-1677" fmla="*/ 2235200 w 2482850"/>
              <a:gd name="connsiteY58-1678" fmla="*/ 1314505 h 1733084"/>
              <a:gd name="connsiteX59-1679" fmla="*/ 2235200 w 2482850"/>
              <a:gd name="connsiteY59-1680" fmla="*/ 1085905 h 1733084"/>
              <a:gd name="connsiteX60-1681" fmla="*/ 2286000 w 2482850"/>
              <a:gd name="connsiteY60-1682" fmla="*/ 1352605 h 1733084"/>
              <a:gd name="connsiteX61-1683" fmla="*/ 2330450 w 2482850"/>
              <a:gd name="connsiteY61-1684" fmla="*/ 1104955 h 1733084"/>
              <a:gd name="connsiteX62-1685" fmla="*/ 2343150 w 2482850"/>
              <a:gd name="connsiteY62-1686" fmla="*/ 1371655 h 1733084"/>
              <a:gd name="connsiteX63-1687" fmla="*/ 2413000 w 2482850"/>
              <a:gd name="connsiteY63-1688" fmla="*/ 1143055 h 1733084"/>
              <a:gd name="connsiteX64-1689" fmla="*/ 2482850 w 2482850"/>
              <a:gd name="connsiteY64-1690" fmla="*/ 1416105 h 1733084"/>
              <a:gd name="connsiteX0-1691" fmla="*/ 0 w 2482850"/>
              <a:gd name="connsiteY0-1692" fmla="*/ 1009705 h 1733084"/>
              <a:gd name="connsiteX1-1693" fmla="*/ 38100 w 2482850"/>
              <a:gd name="connsiteY1-1694" fmla="*/ 1130355 h 1733084"/>
              <a:gd name="connsiteX2-1695" fmla="*/ 82550 w 2482850"/>
              <a:gd name="connsiteY2-1696" fmla="*/ 952555 h 1733084"/>
              <a:gd name="connsiteX3-1697" fmla="*/ 95250 w 2482850"/>
              <a:gd name="connsiteY3-1698" fmla="*/ 1168455 h 1733084"/>
              <a:gd name="connsiteX4-1699" fmla="*/ 165100 w 2482850"/>
              <a:gd name="connsiteY4-1700" fmla="*/ 914455 h 1733084"/>
              <a:gd name="connsiteX5-1701" fmla="*/ 165100 w 2482850"/>
              <a:gd name="connsiteY5-1702" fmla="*/ 1174805 h 1733084"/>
              <a:gd name="connsiteX6-1703" fmla="*/ 234950 w 2482850"/>
              <a:gd name="connsiteY6-1704" fmla="*/ 946205 h 1733084"/>
              <a:gd name="connsiteX7-1705" fmla="*/ 298450 w 2482850"/>
              <a:gd name="connsiteY7-1706" fmla="*/ 1117655 h 1733084"/>
              <a:gd name="connsiteX8-1707" fmla="*/ 298450 w 2482850"/>
              <a:gd name="connsiteY8-1708" fmla="*/ 882705 h 1733084"/>
              <a:gd name="connsiteX9-1709" fmla="*/ 330200 w 2482850"/>
              <a:gd name="connsiteY9-1710" fmla="*/ 1079555 h 1733084"/>
              <a:gd name="connsiteX10-1711" fmla="*/ 330200 w 2482850"/>
              <a:gd name="connsiteY10-1712" fmla="*/ 889055 h 1733084"/>
              <a:gd name="connsiteX11-1713" fmla="*/ 355600 w 2482850"/>
              <a:gd name="connsiteY11-1714" fmla="*/ 1092255 h 1733084"/>
              <a:gd name="connsiteX12-1715" fmla="*/ 374650 w 2482850"/>
              <a:gd name="connsiteY12-1716" fmla="*/ 870005 h 1733084"/>
              <a:gd name="connsiteX13-1717" fmla="*/ 374650 w 2482850"/>
              <a:gd name="connsiteY13-1718" fmla="*/ 1073205 h 1733084"/>
              <a:gd name="connsiteX14-1719" fmla="*/ 444500 w 2482850"/>
              <a:gd name="connsiteY14-1720" fmla="*/ 889055 h 1733084"/>
              <a:gd name="connsiteX15-1721" fmla="*/ 444500 w 2482850"/>
              <a:gd name="connsiteY15-1722" fmla="*/ 1028755 h 1733084"/>
              <a:gd name="connsiteX16-1723" fmla="*/ 488950 w 2482850"/>
              <a:gd name="connsiteY16-1724" fmla="*/ 895405 h 1733084"/>
              <a:gd name="connsiteX17-1725" fmla="*/ 501650 w 2482850"/>
              <a:gd name="connsiteY17-1726" fmla="*/ 1022405 h 1733084"/>
              <a:gd name="connsiteX18-1727" fmla="*/ 501650 w 2482850"/>
              <a:gd name="connsiteY18-1728" fmla="*/ 870005 h 1733084"/>
              <a:gd name="connsiteX19-1729" fmla="*/ 577850 w 2482850"/>
              <a:gd name="connsiteY19-1730" fmla="*/ 1181155 h 1733084"/>
              <a:gd name="connsiteX20-1731" fmla="*/ 628650 w 2482850"/>
              <a:gd name="connsiteY20-1732" fmla="*/ 704905 h 1733084"/>
              <a:gd name="connsiteX21-1733" fmla="*/ 654050 w 2482850"/>
              <a:gd name="connsiteY21-1734" fmla="*/ 863655 h 1733084"/>
              <a:gd name="connsiteX22-1735" fmla="*/ 723900 w 2482850"/>
              <a:gd name="connsiteY22-1736" fmla="*/ 679505 h 1733084"/>
              <a:gd name="connsiteX23-1737" fmla="*/ 730250 w 2482850"/>
              <a:gd name="connsiteY23-1738" fmla="*/ 812855 h 1733084"/>
              <a:gd name="connsiteX24-1739" fmla="*/ 793750 w 2482850"/>
              <a:gd name="connsiteY24-1740" fmla="*/ 692205 h 1733084"/>
              <a:gd name="connsiteX25-1741" fmla="*/ 793750 w 2482850"/>
              <a:gd name="connsiteY25-1742" fmla="*/ 819205 h 1733084"/>
              <a:gd name="connsiteX26-1743" fmla="*/ 857250 w 2482850"/>
              <a:gd name="connsiteY26-1744" fmla="*/ 603305 h 1733084"/>
              <a:gd name="connsiteX27-1745" fmla="*/ 863600 w 2482850"/>
              <a:gd name="connsiteY27-1746" fmla="*/ 825555 h 1733084"/>
              <a:gd name="connsiteX28-1747" fmla="*/ 933450 w 2482850"/>
              <a:gd name="connsiteY28-1748" fmla="*/ 55 h 1733084"/>
              <a:gd name="connsiteX29-1749" fmla="*/ 965200 w 2482850"/>
              <a:gd name="connsiteY29-1750" fmla="*/ 870005 h 1733084"/>
              <a:gd name="connsiteX30-1751" fmla="*/ 1009650 w 2482850"/>
              <a:gd name="connsiteY30-1752" fmla="*/ 565205 h 1733084"/>
              <a:gd name="connsiteX31-1753" fmla="*/ 1066800 w 2482850"/>
              <a:gd name="connsiteY31-1754" fmla="*/ 857305 h 1733084"/>
              <a:gd name="connsiteX32-1755" fmla="*/ 1073150 w 2482850"/>
              <a:gd name="connsiteY32-1756" fmla="*/ 584255 h 1733084"/>
              <a:gd name="connsiteX33-1757" fmla="*/ 1092200 w 2482850"/>
              <a:gd name="connsiteY33-1758" fmla="*/ 768405 h 1733084"/>
              <a:gd name="connsiteX34-1759" fmla="*/ 1200150 w 2482850"/>
              <a:gd name="connsiteY34-1760" fmla="*/ 1352605 h 1733084"/>
              <a:gd name="connsiteX35-1761" fmla="*/ 1231900 w 2482850"/>
              <a:gd name="connsiteY35-1762" fmla="*/ 1238305 h 1733084"/>
              <a:gd name="connsiteX36-1763" fmla="*/ 1270000 w 2482850"/>
              <a:gd name="connsiteY36-1764" fmla="*/ 1466905 h 1733084"/>
              <a:gd name="connsiteX37-1765" fmla="*/ 1314450 w 2482850"/>
              <a:gd name="connsiteY37-1766" fmla="*/ 1289105 h 1733084"/>
              <a:gd name="connsiteX38-1767" fmla="*/ 1327150 w 2482850"/>
              <a:gd name="connsiteY38-1768" fmla="*/ 1549455 h 1733084"/>
              <a:gd name="connsiteX39-1769" fmla="*/ 1441450 w 2482850"/>
              <a:gd name="connsiteY39-1770" fmla="*/ 1104955 h 1733084"/>
              <a:gd name="connsiteX40-1771" fmla="*/ 1498600 w 2482850"/>
              <a:gd name="connsiteY40-1772" fmla="*/ 1727255 h 1733084"/>
              <a:gd name="connsiteX41-1773" fmla="*/ 1568450 w 2482850"/>
              <a:gd name="connsiteY41-1774" fmla="*/ 1422455 h 1733084"/>
              <a:gd name="connsiteX42-1775" fmla="*/ 1701800 w 2482850"/>
              <a:gd name="connsiteY42-1776" fmla="*/ 1524055 h 1733084"/>
              <a:gd name="connsiteX43-1777" fmla="*/ 1765300 w 2482850"/>
              <a:gd name="connsiteY43-1778" fmla="*/ 1320855 h 1733084"/>
              <a:gd name="connsiteX44-1779" fmla="*/ 1784350 w 2482850"/>
              <a:gd name="connsiteY44-1780" fmla="*/ 1441505 h 1733084"/>
              <a:gd name="connsiteX45-1781" fmla="*/ 1790700 w 2482850"/>
              <a:gd name="connsiteY45-1782" fmla="*/ 1225605 h 1733084"/>
              <a:gd name="connsiteX46-1783" fmla="*/ 1835150 w 2482850"/>
              <a:gd name="connsiteY46-1784" fmla="*/ 1485955 h 1733084"/>
              <a:gd name="connsiteX47-1785" fmla="*/ 1873250 w 2482850"/>
              <a:gd name="connsiteY47-1786" fmla="*/ 1104955 h 1733084"/>
              <a:gd name="connsiteX48-1787" fmla="*/ 1873250 w 2482850"/>
              <a:gd name="connsiteY48-1788" fmla="*/ 1289105 h 1733084"/>
              <a:gd name="connsiteX49-1789" fmla="*/ 1930400 w 2482850"/>
              <a:gd name="connsiteY49-1790" fmla="*/ 1073205 h 1733084"/>
              <a:gd name="connsiteX50-1791" fmla="*/ 1968500 w 2482850"/>
              <a:gd name="connsiteY50-1792" fmla="*/ 1257355 h 1733084"/>
              <a:gd name="connsiteX51-1793" fmla="*/ 1981200 w 2482850"/>
              <a:gd name="connsiteY51-1794" fmla="*/ 1085905 h 1733084"/>
              <a:gd name="connsiteX52-1795" fmla="*/ 2095500 w 2482850"/>
              <a:gd name="connsiteY52-1796" fmla="*/ 1295455 h 1733084"/>
              <a:gd name="connsiteX53-1797" fmla="*/ 2114550 w 2482850"/>
              <a:gd name="connsiteY53-1798" fmla="*/ 1066855 h 1733084"/>
              <a:gd name="connsiteX54-1799" fmla="*/ 2127250 w 2482850"/>
              <a:gd name="connsiteY54-1800" fmla="*/ 1276405 h 1733084"/>
              <a:gd name="connsiteX55-1801" fmla="*/ 2139950 w 2482850"/>
              <a:gd name="connsiteY55-1802" fmla="*/ 1143055 h 1733084"/>
              <a:gd name="connsiteX56-1803" fmla="*/ 2139950 w 2482850"/>
              <a:gd name="connsiteY56-1804" fmla="*/ 1257355 h 1733084"/>
              <a:gd name="connsiteX57-1805" fmla="*/ 2190750 w 2482850"/>
              <a:gd name="connsiteY57-1806" fmla="*/ 1149405 h 1733084"/>
              <a:gd name="connsiteX58-1807" fmla="*/ 2235200 w 2482850"/>
              <a:gd name="connsiteY58-1808" fmla="*/ 1314505 h 1733084"/>
              <a:gd name="connsiteX59-1809" fmla="*/ 2235200 w 2482850"/>
              <a:gd name="connsiteY59-1810" fmla="*/ 1085905 h 1733084"/>
              <a:gd name="connsiteX60-1811" fmla="*/ 2286000 w 2482850"/>
              <a:gd name="connsiteY60-1812" fmla="*/ 1352605 h 1733084"/>
              <a:gd name="connsiteX61-1813" fmla="*/ 2330450 w 2482850"/>
              <a:gd name="connsiteY61-1814" fmla="*/ 1104955 h 1733084"/>
              <a:gd name="connsiteX62-1815" fmla="*/ 2343150 w 2482850"/>
              <a:gd name="connsiteY62-1816" fmla="*/ 1371655 h 1733084"/>
              <a:gd name="connsiteX63-1817" fmla="*/ 2413000 w 2482850"/>
              <a:gd name="connsiteY63-1818" fmla="*/ 1143055 h 1733084"/>
              <a:gd name="connsiteX64-1819" fmla="*/ 2482850 w 2482850"/>
              <a:gd name="connsiteY64-1820" fmla="*/ 1416105 h 1733084"/>
              <a:gd name="connsiteX0-1821" fmla="*/ 0 w 2482850"/>
              <a:gd name="connsiteY0-1822" fmla="*/ 1009705 h 1733084"/>
              <a:gd name="connsiteX1-1823" fmla="*/ 38100 w 2482850"/>
              <a:gd name="connsiteY1-1824" fmla="*/ 1130355 h 1733084"/>
              <a:gd name="connsiteX2-1825" fmla="*/ 82550 w 2482850"/>
              <a:gd name="connsiteY2-1826" fmla="*/ 952555 h 1733084"/>
              <a:gd name="connsiteX3-1827" fmla="*/ 95250 w 2482850"/>
              <a:gd name="connsiteY3-1828" fmla="*/ 1168455 h 1733084"/>
              <a:gd name="connsiteX4-1829" fmla="*/ 165100 w 2482850"/>
              <a:gd name="connsiteY4-1830" fmla="*/ 914455 h 1733084"/>
              <a:gd name="connsiteX5-1831" fmla="*/ 165100 w 2482850"/>
              <a:gd name="connsiteY5-1832" fmla="*/ 1174805 h 1733084"/>
              <a:gd name="connsiteX6-1833" fmla="*/ 234950 w 2482850"/>
              <a:gd name="connsiteY6-1834" fmla="*/ 946205 h 1733084"/>
              <a:gd name="connsiteX7-1835" fmla="*/ 298450 w 2482850"/>
              <a:gd name="connsiteY7-1836" fmla="*/ 1117655 h 1733084"/>
              <a:gd name="connsiteX8-1837" fmla="*/ 298450 w 2482850"/>
              <a:gd name="connsiteY8-1838" fmla="*/ 882705 h 1733084"/>
              <a:gd name="connsiteX9-1839" fmla="*/ 330200 w 2482850"/>
              <a:gd name="connsiteY9-1840" fmla="*/ 1079555 h 1733084"/>
              <a:gd name="connsiteX10-1841" fmla="*/ 330200 w 2482850"/>
              <a:gd name="connsiteY10-1842" fmla="*/ 889055 h 1733084"/>
              <a:gd name="connsiteX11-1843" fmla="*/ 355600 w 2482850"/>
              <a:gd name="connsiteY11-1844" fmla="*/ 1092255 h 1733084"/>
              <a:gd name="connsiteX12-1845" fmla="*/ 374650 w 2482850"/>
              <a:gd name="connsiteY12-1846" fmla="*/ 870005 h 1733084"/>
              <a:gd name="connsiteX13-1847" fmla="*/ 374650 w 2482850"/>
              <a:gd name="connsiteY13-1848" fmla="*/ 1073205 h 1733084"/>
              <a:gd name="connsiteX14-1849" fmla="*/ 444500 w 2482850"/>
              <a:gd name="connsiteY14-1850" fmla="*/ 889055 h 1733084"/>
              <a:gd name="connsiteX15-1851" fmla="*/ 444500 w 2482850"/>
              <a:gd name="connsiteY15-1852" fmla="*/ 1028755 h 1733084"/>
              <a:gd name="connsiteX16-1853" fmla="*/ 488950 w 2482850"/>
              <a:gd name="connsiteY16-1854" fmla="*/ 895405 h 1733084"/>
              <a:gd name="connsiteX17-1855" fmla="*/ 501650 w 2482850"/>
              <a:gd name="connsiteY17-1856" fmla="*/ 1022405 h 1733084"/>
              <a:gd name="connsiteX18-1857" fmla="*/ 501650 w 2482850"/>
              <a:gd name="connsiteY18-1858" fmla="*/ 870005 h 1733084"/>
              <a:gd name="connsiteX19-1859" fmla="*/ 577850 w 2482850"/>
              <a:gd name="connsiteY19-1860" fmla="*/ 1181155 h 1733084"/>
              <a:gd name="connsiteX20-1861" fmla="*/ 628650 w 2482850"/>
              <a:gd name="connsiteY20-1862" fmla="*/ 704905 h 1733084"/>
              <a:gd name="connsiteX21-1863" fmla="*/ 654050 w 2482850"/>
              <a:gd name="connsiteY21-1864" fmla="*/ 863655 h 1733084"/>
              <a:gd name="connsiteX22-1865" fmla="*/ 723900 w 2482850"/>
              <a:gd name="connsiteY22-1866" fmla="*/ 679505 h 1733084"/>
              <a:gd name="connsiteX23-1867" fmla="*/ 730250 w 2482850"/>
              <a:gd name="connsiteY23-1868" fmla="*/ 812855 h 1733084"/>
              <a:gd name="connsiteX24-1869" fmla="*/ 793750 w 2482850"/>
              <a:gd name="connsiteY24-1870" fmla="*/ 692205 h 1733084"/>
              <a:gd name="connsiteX25-1871" fmla="*/ 793750 w 2482850"/>
              <a:gd name="connsiteY25-1872" fmla="*/ 819205 h 1733084"/>
              <a:gd name="connsiteX26-1873" fmla="*/ 857250 w 2482850"/>
              <a:gd name="connsiteY26-1874" fmla="*/ 603305 h 1733084"/>
              <a:gd name="connsiteX27-1875" fmla="*/ 863600 w 2482850"/>
              <a:gd name="connsiteY27-1876" fmla="*/ 825555 h 1733084"/>
              <a:gd name="connsiteX28-1877" fmla="*/ 933450 w 2482850"/>
              <a:gd name="connsiteY28-1878" fmla="*/ 55 h 1733084"/>
              <a:gd name="connsiteX29-1879" fmla="*/ 965200 w 2482850"/>
              <a:gd name="connsiteY29-1880" fmla="*/ 870005 h 1733084"/>
              <a:gd name="connsiteX30-1881" fmla="*/ 1009650 w 2482850"/>
              <a:gd name="connsiteY30-1882" fmla="*/ 565205 h 1733084"/>
              <a:gd name="connsiteX31-1883" fmla="*/ 1066800 w 2482850"/>
              <a:gd name="connsiteY31-1884" fmla="*/ 857305 h 1733084"/>
              <a:gd name="connsiteX32-1885" fmla="*/ 1073150 w 2482850"/>
              <a:gd name="connsiteY32-1886" fmla="*/ 584255 h 1733084"/>
              <a:gd name="connsiteX33-1887" fmla="*/ 1104900 w 2482850"/>
              <a:gd name="connsiteY33-1888" fmla="*/ 774755 h 1733084"/>
              <a:gd name="connsiteX34-1889" fmla="*/ 1200150 w 2482850"/>
              <a:gd name="connsiteY34-1890" fmla="*/ 1352605 h 1733084"/>
              <a:gd name="connsiteX35-1891" fmla="*/ 1231900 w 2482850"/>
              <a:gd name="connsiteY35-1892" fmla="*/ 1238305 h 1733084"/>
              <a:gd name="connsiteX36-1893" fmla="*/ 1270000 w 2482850"/>
              <a:gd name="connsiteY36-1894" fmla="*/ 1466905 h 1733084"/>
              <a:gd name="connsiteX37-1895" fmla="*/ 1314450 w 2482850"/>
              <a:gd name="connsiteY37-1896" fmla="*/ 1289105 h 1733084"/>
              <a:gd name="connsiteX38-1897" fmla="*/ 1327150 w 2482850"/>
              <a:gd name="connsiteY38-1898" fmla="*/ 1549455 h 1733084"/>
              <a:gd name="connsiteX39-1899" fmla="*/ 1441450 w 2482850"/>
              <a:gd name="connsiteY39-1900" fmla="*/ 1104955 h 1733084"/>
              <a:gd name="connsiteX40-1901" fmla="*/ 1498600 w 2482850"/>
              <a:gd name="connsiteY40-1902" fmla="*/ 1727255 h 1733084"/>
              <a:gd name="connsiteX41-1903" fmla="*/ 1568450 w 2482850"/>
              <a:gd name="connsiteY41-1904" fmla="*/ 1422455 h 1733084"/>
              <a:gd name="connsiteX42-1905" fmla="*/ 1701800 w 2482850"/>
              <a:gd name="connsiteY42-1906" fmla="*/ 1524055 h 1733084"/>
              <a:gd name="connsiteX43-1907" fmla="*/ 1765300 w 2482850"/>
              <a:gd name="connsiteY43-1908" fmla="*/ 1320855 h 1733084"/>
              <a:gd name="connsiteX44-1909" fmla="*/ 1784350 w 2482850"/>
              <a:gd name="connsiteY44-1910" fmla="*/ 1441505 h 1733084"/>
              <a:gd name="connsiteX45-1911" fmla="*/ 1790700 w 2482850"/>
              <a:gd name="connsiteY45-1912" fmla="*/ 1225605 h 1733084"/>
              <a:gd name="connsiteX46-1913" fmla="*/ 1835150 w 2482850"/>
              <a:gd name="connsiteY46-1914" fmla="*/ 1485955 h 1733084"/>
              <a:gd name="connsiteX47-1915" fmla="*/ 1873250 w 2482850"/>
              <a:gd name="connsiteY47-1916" fmla="*/ 1104955 h 1733084"/>
              <a:gd name="connsiteX48-1917" fmla="*/ 1873250 w 2482850"/>
              <a:gd name="connsiteY48-1918" fmla="*/ 1289105 h 1733084"/>
              <a:gd name="connsiteX49-1919" fmla="*/ 1930400 w 2482850"/>
              <a:gd name="connsiteY49-1920" fmla="*/ 1073205 h 1733084"/>
              <a:gd name="connsiteX50-1921" fmla="*/ 1968500 w 2482850"/>
              <a:gd name="connsiteY50-1922" fmla="*/ 1257355 h 1733084"/>
              <a:gd name="connsiteX51-1923" fmla="*/ 1981200 w 2482850"/>
              <a:gd name="connsiteY51-1924" fmla="*/ 1085905 h 1733084"/>
              <a:gd name="connsiteX52-1925" fmla="*/ 2095500 w 2482850"/>
              <a:gd name="connsiteY52-1926" fmla="*/ 1295455 h 1733084"/>
              <a:gd name="connsiteX53-1927" fmla="*/ 2114550 w 2482850"/>
              <a:gd name="connsiteY53-1928" fmla="*/ 1066855 h 1733084"/>
              <a:gd name="connsiteX54-1929" fmla="*/ 2127250 w 2482850"/>
              <a:gd name="connsiteY54-1930" fmla="*/ 1276405 h 1733084"/>
              <a:gd name="connsiteX55-1931" fmla="*/ 2139950 w 2482850"/>
              <a:gd name="connsiteY55-1932" fmla="*/ 1143055 h 1733084"/>
              <a:gd name="connsiteX56-1933" fmla="*/ 2139950 w 2482850"/>
              <a:gd name="connsiteY56-1934" fmla="*/ 1257355 h 1733084"/>
              <a:gd name="connsiteX57-1935" fmla="*/ 2190750 w 2482850"/>
              <a:gd name="connsiteY57-1936" fmla="*/ 1149405 h 1733084"/>
              <a:gd name="connsiteX58-1937" fmla="*/ 2235200 w 2482850"/>
              <a:gd name="connsiteY58-1938" fmla="*/ 1314505 h 1733084"/>
              <a:gd name="connsiteX59-1939" fmla="*/ 2235200 w 2482850"/>
              <a:gd name="connsiteY59-1940" fmla="*/ 1085905 h 1733084"/>
              <a:gd name="connsiteX60-1941" fmla="*/ 2286000 w 2482850"/>
              <a:gd name="connsiteY60-1942" fmla="*/ 1352605 h 1733084"/>
              <a:gd name="connsiteX61-1943" fmla="*/ 2330450 w 2482850"/>
              <a:gd name="connsiteY61-1944" fmla="*/ 1104955 h 1733084"/>
              <a:gd name="connsiteX62-1945" fmla="*/ 2343150 w 2482850"/>
              <a:gd name="connsiteY62-1946" fmla="*/ 1371655 h 1733084"/>
              <a:gd name="connsiteX63-1947" fmla="*/ 2413000 w 2482850"/>
              <a:gd name="connsiteY63-1948" fmla="*/ 1143055 h 1733084"/>
              <a:gd name="connsiteX64-1949" fmla="*/ 2482850 w 2482850"/>
              <a:gd name="connsiteY64-1950" fmla="*/ 1416105 h 1733084"/>
              <a:gd name="connsiteX0-1951" fmla="*/ 0 w 2482850"/>
              <a:gd name="connsiteY0-1952" fmla="*/ 1009705 h 1733084"/>
              <a:gd name="connsiteX1-1953" fmla="*/ 38100 w 2482850"/>
              <a:gd name="connsiteY1-1954" fmla="*/ 1130355 h 1733084"/>
              <a:gd name="connsiteX2-1955" fmla="*/ 82550 w 2482850"/>
              <a:gd name="connsiteY2-1956" fmla="*/ 952555 h 1733084"/>
              <a:gd name="connsiteX3-1957" fmla="*/ 95250 w 2482850"/>
              <a:gd name="connsiteY3-1958" fmla="*/ 1168455 h 1733084"/>
              <a:gd name="connsiteX4-1959" fmla="*/ 165100 w 2482850"/>
              <a:gd name="connsiteY4-1960" fmla="*/ 914455 h 1733084"/>
              <a:gd name="connsiteX5-1961" fmla="*/ 165100 w 2482850"/>
              <a:gd name="connsiteY5-1962" fmla="*/ 1174805 h 1733084"/>
              <a:gd name="connsiteX6-1963" fmla="*/ 234950 w 2482850"/>
              <a:gd name="connsiteY6-1964" fmla="*/ 946205 h 1733084"/>
              <a:gd name="connsiteX7-1965" fmla="*/ 298450 w 2482850"/>
              <a:gd name="connsiteY7-1966" fmla="*/ 1117655 h 1733084"/>
              <a:gd name="connsiteX8-1967" fmla="*/ 298450 w 2482850"/>
              <a:gd name="connsiteY8-1968" fmla="*/ 882705 h 1733084"/>
              <a:gd name="connsiteX9-1969" fmla="*/ 330200 w 2482850"/>
              <a:gd name="connsiteY9-1970" fmla="*/ 1079555 h 1733084"/>
              <a:gd name="connsiteX10-1971" fmla="*/ 330200 w 2482850"/>
              <a:gd name="connsiteY10-1972" fmla="*/ 889055 h 1733084"/>
              <a:gd name="connsiteX11-1973" fmla="*/ 355600 w 2482850"/>
              <a:gd name="connsiteY11-1974" fmla="*/ 1092255 h 1733084"/>
              <a:gd name="connsiteX12-1975" fmla="*/ 374650 w 2482850"/>
              <a:gd name="connsiteY12-1976" fmla="*/ 870005 h 1733084"/>
              <a:gd name="connsiteX13-1977" fmla="*/ 374650 w 2482850"/>
              <a:gd name="connsiteY13-1978" fmla="*/ 1073205 h 1733084"/>
              <a:gd name="connsiteX14-1979" fmla="*/ 444500 w 2482850"/>
              <a:gd name="connsiteY14-1980" fmla="*/ 889055 h 1733084"/>
              <a:gd name="connsiteX15-1981" fmla="*/ 444500 w 2482850"/>
              <a:gd name="connsiteY15-1982" fmla="*/ 1028755 h 1733084"/>
              <a:gd name="connsiteX16-1983" fmla="*/ 488950 w 2482850"/>
              <a:gd name="connsiteY16-1984" fmla="*/ 895405 h 1733084"/>
              <a:gd name="connsiteX17-1985" fmla="*/ 501650 w 2482850"/>
              <a:gd name="connsiteY17-1986" fmla="*/ 1022405 h 1733084"/>
              <a:gd name="connsiteX18-1987" fmla="*/ 501650 w 2482850"/>
              <a:gd name="connsiteY18-1988" fmla="*/ 870005 h 1733084"/>
              <a:gd name="connsiteX19-1989" fmla="*/ 577850 w 2482850"/>
              <a:gd name="connsiteY19-1990" fmla="*/ 1181155 h 1733084"/>
              <a:gd name="connsiteX20-1991" fmla="*/ 628650 w 2482850"/>
              <a:gd name="connsiteY20-1992" fmla="*/ 704905 h 1733084"/>
              <a:gd name="connsiteX21-1993" fmla="*/ 654050 w 2482850"/>
              <a:gd name="connsiteY21-1994" fmla="*/ 863655 h 1733084"/>
              <a:gd name="connsiteX22-1995" fmla="*/ 723900 w 2482850"/>
              <a:gd name="connsiteY22-1996" fmla="*/ 679505 h 1733084"/>
              <a:gd name="connsiteX23-1997" fmla="*/ 730250 w 2482850"/>
              <a:gd name="connsiteY23-1998" fmla="*/ 812855 h 1733084"/>
              <a:gd name="connsiteX24-1999" fmla="*/ 793750 w 2482850"/>
              <a:gd name="connsiteY24-2000" fmla="*/ 692205 h 1733084"/>
              <a:gd name="connsiteX25-2001" fmla="*/ 793750 w 2482850"/>
              <a:gd name="connsiteY25-2002" fmla="*/ 819205 h 1733084"/>
              <a:gd name="connsiteX26-2003" fmla="*/ 857250 w 2482850"/>
              <a:gd name="connsiteY26-2004" fmla="*/ 603305 h 1733084"/>
              <a:gd name="connsiteX27-2005" fmla="*/ 863600 w 2482850"/>
              <a:gd name="connsiteY27-2006" fmla="*/ 825555 h 1733084"/>
              <a:gd name="connsiteX28-2007" fmla="*/ 933450 w 2482850"/>
              <a:gd name="connsiteY28-2008" fmla="*/ 55 h 1733084"/>
              <a:gd name="connsiteX29-2009" fmla="*/ 965200 w 2482850"/>
              <a:gd name="connsiteY29-2010" fmla="*/ 870005 h 1733084"/>
              <a:gd name="connsiteX30-2011" fmla="*/ 1009650 w 2482850"/>
              <a:gd name="connsiteY30-2012" fmla="*/ 565205 h 1733084"/>
              <a:gd name="connsiteX31-2013" fmla="*/ 1066800 w 2482850"/>
              <a:gd name="connsiteY31-2014" fmla="*/ 857305 h 1733084"/>
              <a:gd name="connsiteX32-2015" fmla="*/ 1073150 w 2482850"/>
              <a:gd name="connsiteY32-2016" fmla="*/ 584255 h 1733084"/>
              <a:gd name="connsiteX33-2017" fmla="*/ 1136650 w 2482850"/>
              <a:gd name="connsiteY33-2018" fmla="*/ 749355 h 1733084"/>
              <a:gd name="connsiteX34-2019" fmla="*/ 1200150 w 2482850"/>
              <a:gd name="connsiteY34-2020" fmla="*/ 1352605 h 1733084"/>
              <a:gd name="connsiteX35-2021" fmla="*/ 1231900 w 2482850"/>
              <a:gd name="connsiteY35-2022" fmla="*/ 1238305 h 1733084"/>
              <a:gd name="connsiteX36-2023" fmla="*/ 1270000 w 2482850"/>
              <a:gd name="connsiteY36-2024" fmla="*/ 1466905 h 1733084"/>
              <a:gd name="connsiteX37-2025" fmla="*/ 1314450 w 2482850"/>
              <a:gd name="connsiteY37-2026" fmla="*/ 1289105 h 1733084"/>
              <a:gd name="connsiteX38-2027" fmla="*/ 1327150 w 2482850"/>
              <a:gd name="connsiteY38-2028" fmla="*/ 1549455 h 1733084"/>
              <a:gd name="connsiteX39-2029" fmla="*/ 1441450 w 2482850"/>
              <a:gd name="connsiteY39-2030" fmla="*/ 1104955 h 1733084"/>
              <a:gd name="connsiteX40-2031" fmla="*/ 1498600 w 2482850"/>
              <a:gd name="connsiteY40-2032" fmla="*/ 1727255 h 1733084"/>
              <a:gd name="connsiteX41-2033" fmla="*/ 1568450 w 2482850"/>
              <a:gd name="connsiteY41-2034" fmla="*/ 1422455 h 1733084"/>
              <a:gd name="connsiteX42-2035" fmla="*/ 1701800 w 2482850"/>
              <a:gd name="connsiteY42-2036" fmla="*/ 1524055 h 1733084"/>
              <a:gd name="connsiteX43-2037" fmla="*/ 1765300 w 2482850"/>
              <a:gd name="connsiteY43-2038" fmla="*/ 1320855 h 1733084"/>
              <a:gd name="connsiteX44-2039" fmla="*/ 1784350 w 2482850"/>
              <a:gd name="connsiteY44-2040" fmla="*/ 1441505 h 1733084"/>
              <a:gd name="connsiteX45-2041" fmla="*/ 1790700 w 2482850"/>
              <a:gd name="connsiteY45-2042" fmla="*/ 1225605 h 1733084"/>
              <a:gd name="connsiteX46-2043" fmla="*/ 1835150 w 2482850"/>
              <a:gd name="connsiteY46-2044" fmla="*/ 1485955 h 1733084"/>
              <a:gd name="connsiteX47-2045" fmla="*/ 1873250 w 2482850"/>
              <a:gd name="connsiteY47-2046" fmla="*/ 1104955 h 1733084"/>
              <a:gd name="connsiteX48-2047" fmla="*/ 1873250 w 2482850"/>
              <a:gd name="connsiteY48-2048" fmla="*/ 1289105 h 1733084"/>
              <a:gd name="connsiteX49-2049" fmla="*/ 1930400 w 2482850"/>
              <a:gd name="connsiteY49-2050" fmla="*/ 1073205 h 1733084"/>
              <a:gd name="connsiteX50-2051" fmla="*/ 1968500 w 2482850"/>
              <a:gd name="connsiteY50-2052" fmla="*/ 1257355 h 1733084"/>
              <a:gd name="connsiteX51-2053" fmla="*/ 1981200 w 2482850"/>
              <a:gd name="connsiteY51-2054" fmla="*/ 1085905 h 1733084"/>
              <a:gd name="connsiteX52-2055" fmla="*/ 2095500 w 2482850"/>
              <a:gd name="connsiteY52-2056" fmla="*/ 1295455 h 1733084"/>
              <a:gd name="connsiteX53-2057" fmla="*/ 2114550 w 2482850"/>
              <a:gd name="connsiteY53-2058" fmla="*/ 1066855 h 1733084"/>
              <a:gd name="connsiteX54-2059" fmla="*/ 2127250 w 2482850"/>
              <a:gd name="connsiteY54-2060" fmla="*/ 1276405 h 1733084"/>
              <a:gd name="connsiteX55-2061" fmla="*/ 2139950 w 2482850"/>
              <a:gd name="connsiteY55-2062" fmla="*/ 1143055 h 1733084"/>
              <a:gd name="connsiteX56-2063" fmla="*/ 2139950 w 2482850"/>
              <a:gd name="connsiteY56-2064" fmla="*/ 1257355 h 1733084"/>
              <a:gd name="connsiteX57-2065" fmla="*/ 2190750 w 2482850"/>
              <a:gd name="connsiteY57-2066" fmla="*/ 1149405 h 1733084"/>
              <a:gd name="connsiteX58-2067" fmla="*/ 2235200 w 2482850"/>
              <a:gd name="connsiteY58-2068" fmla="*/ 1314505 h 1733084"/>
              <a:gd name="connsiteX59-2069" fmla="*/ 2235200 w 2482850"/>
              <a:gd name="connsiteY59-2070" fmla="*/ 1085905 h 1733084"/>
              <a:gd name="connsiteX60-2071" fmla="*/ 2286000 w 2482850"/>
              <a:gd name="connsiteY60-2072" fmla="*/ 1352605 h 1733084"/>
              <a:gd name="connsiteX61-2073" fmla="*/ 2330450 w 2482850"/>
              <a:gd name="connsiteY61-2074" fmla="*/ 1104955 h 1733084"/>
              <a:gd name="connsiteX62-2075" fmla="*/ 2343150 w 2482850"/>
              <a:gd name="connsiteY62-2076" fmla="*/ 1371655 h 1733084"/>
              <a:gd name="connsiteX63-2077" fmla="*/ 2413000 w 2482850"/>
              <a:gd name="connsiteY63-2078" fmla="*/ 1143055 h 1733084"/>
              <a:gd name="connsiteX64-2079" fmla="*/ 2482850 w 2482850"/>
              <a:gd name="connsiteY64-2080" fmla="*/ 1416105 h 1733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2" name="Freeform 31"/>
          <p:cNvSpPr/>
          <p:nvPr/>
        </p:nvSpPr>
        <p:spPr>
          <a:xfrm>
            <a:off x="4056365" y="280694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1" fmla="*/ 0 w 2480341"/>
              <a:gd name="connsiteY0-2" fmla="*/ 460376 h 940709"/>
              <a:gd name="connsiteX1-3" fmla="*/ 34925 w 2480341"/>
              <a:gd name="connsiteY1-4" fmla="*/ 901701 h 940709"/>
              <a:gd name="connsiteX2-5" fmla="*/ 85725 w 2480341"/>
              <a:gd name="connsiteY2-6" fmla="*/ 669926 h 940709"/>
              <a:gd name="connsiteX3-7" fmla="*/ 133350 w 2480341"/>
              <a:gd name="connsiteY3-8" fmla="*/ 730251 h 940709"/>
              <a:gd name="connsiteX4-9" fmla="*/ 165100 w 2480341"/>
              <a:gd name="connsiteY4-10" fmla="*/ 625476 h 940709"/>
              <a:gd name="connsiteX5-11" fmla="*/ 219075 w 2480341"/>
              <a:gd name="connsiteY5-12" fmla="*/ 635001 h 940709"/>
              <a:gd name="connsiteX6-13" fmla="*/ 269875 w 2480341"/>
              <a:gd name="connsiteY6-14" fmla="*/ 165101 h 940709"/>
              <a:gd name="connsiteX7-15" fmla="*/ 330200 w 2480341"/>
              <a:gd name="connsiteY7-16" fmla="*/ 225426 h 940709"/>
              <a:gd name="connsiteX8-17" fmla="*/ 330200 w 2480341"/>
              <a:gd name="connsiteY8-18" fmla="*/ 336551 h 940709"/>
              <a:gd name="connsiteX9-19" fmla="*/ 355600 w 2480341"/>
              <a:gd name="connsiteY9-20" fmla="*/ 73026 h 940709"/>
              <a:gd name="connsiteX10-21" fmla="*/ 390525 w 2480341"/>
              <a:gd name="connsiteY10-22" fmla="*/ 206376 h 940709"/>
              <a:gd name="connsiteX11-23" fmla="*/ 390525 w 2480341"/>
              <a:gd name="connsiteY11-24" fmla="*/ 428626 h 940709"/>
              <a:gd name="connsiteX12-25" fmla="*/ 434975 w 2480341"/>
              <a:gd name="connsiteY12-26" fmla="*/ 25401 h 940709"/>
              <a:gd name="connsiteX13-27" fmla="*/ 479425 w 2480341"/>
              <a:gd name="connsiteY13-28" fmla="*/ 257176 h 940709"/>
              <a:gd name="connsiteX14-29" fmla="*/ 485775 w 2480341"/>
              <a:gd name="connsiteY14-30" fmla="*/ 171451 h 940709"/>
              <a:gd name="connsiteX15-31" fmla="*/ 530225 w 2480341"/>
              <a:gd name="connsiteY15-32" fmla="*/ 301626 h 940709"/>
              <a:gd name="connsiteX16-33" fmla="*/ 577850 w 2480341"/>
              <a:gd name="connsiteY16-34" fmla="*/ 244476 h 940709"/>
              <a:gd name="connsiteX17-35" fmla="*/ 593725 w 2480341"/>
              <a:gd name="connsiteY17-36" fmla="*/ 352426 h 940709"/>
              <a:gd name="connsiteX18-37" fmla="*/ 584200 w 2480341"/>
              <a:gd name="connsiteY18-38" fmla="*/ 168276 h 940709"/>
              <a:gd name="connsiteX19-39" fmla="*/ 631825 w 2480341"/>
              <a:gd name="connsiteY19-40" fmla="*/ 352426 h 940709"/>
              <a:gd name="connsiteX20-41" fmla="*/ 695325 w 2480341"/>
              <a:gd name="connsiteY20-42" fmla="*/ 165101 h 940709"/>
              <a:gd name="connsiteX21-43" fmla="*/ 746125 w 2480341"/>
              <a:gd name="connsiteY21-44" fmla="*/ 498476 h 940709"/>
              <a:gd name="connsiteX22-45" fmla="*/ 793750 w 2480341"/>
              <a:gd name="connsiteY22-46" fmla="*/ 425451 h 940709"/>
              <a:gd name="connsiteX23-47" fmla="*/ 844550 w 2480341"/>
              <a:gd name="connsiteY23-48" fmla="*/ 577851 h 940709"/>
              <a:gd name="connsiteX24-49" fmla="*/ 860425 w 2480341"/>
              <a:gd name="connsiteY24-50" fmla="*/ 457201 h 940709"/>
              <a:gd name="connsiteX25-51" fmla="*/ 898525 w 2480341"/>
              <a:gd name="connsiteY25-52" fmla="*/ 549276 h 940709"/>
              <a:gd name="connsiteX26-53" fmla="*/ 898525 w 2480341"/>
              <a:gd name="connsiteY26-54" fmla="*/ 406401 h 940709"/>
              <a:gd name="connsiteX27-55" fmla="*/ 939800 w 2480341"/>
              <a:gd name="connsiteY27-56" fmla="*/ 660401 h 940709"/>
              <a:gd name="connsiteX28-57" fmla="*/ 990600 w 2480341"/>
              <a:gd name="connsiteY28-58" fmla="*/ 473076 h 940709"/>
              <a:gd name="connsiteX29-59" fmla="*/ 1009650 w 2480341"/>
              <a:gd name="connsiteY29-60" fmla="*/ 939801 h 940709"/>
              <a:gd name="connsiteX30-61" fmla="*/ 1019175 w 2480341"/>
              <a:gd name="connsiteY30-62" fmla="*/ 596901 h 940709"/>
              <a:gd name="connsiteX31-63" fmla="*/ 1060450 w 2480341"/>
              <a:gd name="connsiteY31-64" fmla="*/ 784226 h 940709"/>
              <a:gd name="connsiteX32-65" fmla="*/ 1057275 w 2480341"/>
              <a:gd name="connsiteY32-66" fmla="*/ 615951 h 940709"/>
              <a:gd name="connsiteX33-67" fmla="*/ 1101725 w 2480341"/>
              <a:gd name="connsiteY33-68" fmla="*/ 765176 h 940709"/>
              <a:gd name="connsiteX34-69" fmla="*/ 1101725 w 2480341"/>
              <a:gd name="connsiteY34-70" fmla="*/ 561976 h 940709"/>
              <a:gd name="connsiteX35-71" fmla="*/ 1152525 w 2480341"/>
              <a:gd name="connsiteY35-72" fmla="*/ 771526 h 940709"/>
              <a:gd name="connsiteX36-73" fmla="*/ 1155700 w 2480341"/>
              <a:gd name="connsiteY36-74" fmla="*/ 631826 h 940709"/>
              <a:gd name="connsiteX37-75" fmla="*/ 1168400 w 2480341"/>
              <a:gd name="connsiteY37-76" fmla="*/ 752476 h 940709"/>
              <a:gd name="connsiteX38-77" fmla="*/ 1193800 w 2480341"/>
              <a:gd name="connsiteY38-78" fmla="*/ 615951 h 940709"/>
              <a:gd name="connsiteX39-79" fmla="*/ 1228725 w 2480341"/>
              <a:gd name="connsiteY39-80" fmla="*/ 720726 h 940709"/>
              <a:gd name="connsiteX40-81" fmla="*/ 1235075 w 2480341"/>
              <a:gd name="connsiteY40-82" fmla="*/ 641351 h 940709"/>
              <a:gd name="connsiteX41-83" fmla="*/ 1308100 w 2480341"/>
              <a:gd name="connsiteY41-84" fmla="*/ 723901 h 940709"/>
              <a:gd name="connsiteX42-85" fmla="*/ 1323975 w 2480341"/>
              <a:gd name="connsiteY42-86" fmla="*/ 609601 h 940709"/>
              <a:gd name="connsiteX43-87" fmla="*/ 1393825 w 2480341"/>
              <a:gd name="connsiteY43-88" fmla="*/ 793751 h 940709"/>
              <a:gd name="connsiteX44-89" fmla="*/ 1393825 w 2480341"/>
              <a:gd name="connsiteY44-90" fmla="*/ 587376 h 940709"/>
              <a:gd name="connsiteX45-91" fmla="*/ 1428750 w 2480341"/>
              <a:gd name="connsiteY45-92" fmla="*/ 781051 h 940709"/>
              <a:gd name="connsiteX46-93" fmla="*/ 1425575 w 2480341"/>
              <a:gd name="connsiteY46-94" fmla="*/ 377826 h 940709"/>
              <a:gd name="connsiteX47-95" fmla="*/ 1457325 w 2480341"/>
              <a:gd name="connsiteY47-96" fmla="*/ 488951 h 940709"/>
              <a:gd name="connsiteX48-97" fmla="*/ 1463675 w 2480341"/>
              <a:gd name="connsiteY48-98" fmla="*/ 381001 h 940709"/>
              <a:gd name="connsiteX49-99" fmla="*/ 1485900 w 2480341"/>
              <a:gd name="connsiteY49-100" fmla="*/ 577851 h 940709"/>
              <a:gd name="connsiteX50-101" fmla="*/ 1495425 w 2480341"/>
              <a:gd name="connsiteY50-102" fmla="*/ 425451 h 940709"/>
              <a:gd name="connsiteX51-103" fmla="*/ 1552575 w 2480341"/>
              <a:gd name="connsiteY51-104" fmla="*/ 625476 h 940709"/>
              <a:gd name="connsiteX52-105" fmla="*/ 1555750 w 2480341"/>
              <a:gd name="connsiteY52-106" fmla="*/ 415926 h 940709"/>
              <a:gd name="connsiteX53-107" fmla="*/ 1612900 w 2480341"/>
              <a:gd name="connsiteY53-108" fmla="*/ 673101 h 940709"/>
              <a:gd name="connsiteX54-109" fmla="*/ 1628775 w 2480341"/>
              <a:gd name="connsiteY54-110" fmla="*/ 412751 h 940709"/>
              <a:gd name="connsiteX55-111" fmla="*/ 1654175 w 2480341"/>
              <a:gd name="connsiteY55-112" fmla="*/ 606426 h 940709"/>
              <a:gd name="connsiteX56-113" fmla="*/ 1654175 w 2480341"/>
              <a:gd name="connsiteY56-114" fmla="*/ 444501 h 940709"/>
              <a:gd name="connsiteX57-115" fmla="*/ 1682750 w 2480341"/>
              <a:gd name="connsiteY57-116" fmla="*/ 590551 h 940709"/>
              <a:gd name="connsiteX58-117" fmla="*/ 1682750 w 2480341"/>
              <a:gd name="connsiteY58-118" fmla="*/ 355601 h 940709"/>
              <a:gd name="connsiteX59-119" fmla="*/ 1768475 w 2480341"/>
              <a:gd name="connsiteY59-120" fmla="*/ 819151 h 940709"/>
              <a:gd name="connsiteX60-121" fmla="*/ 1809750 w 2480341"/>
              <a:gd name="connsiteY60-122" fmla="*/ 130176 h 940709"/>
              <a:gd name="connsiteX61-123" fmla="*/ 1825625 w 2480341"/>
              <a:gd name="connsiteY61-124" fmla="*/ 1 h 940709"/>
              <a:gd name="connsiteX62-125" fmla="*/ 1835150 w 2480341"/>
              <a:gd name="connsiteY62-126" fmla="*/ 127001 h 940709"/>
              <a:gd name="connsiteX63-127" fmla="*/ 1860550 w 2480341"/>
              <a:gd name="connsiteY63-128" fmla="*/ 28576 h 940709"/>
              <a:gd name="connsiteX64-129" fmla="*/ 1898650 w 2480341"/>
              <a:gd name="connsiteY64-130" fmla="*/ 238126 h 940709"/>
              <a:gd name="connsiteX65-131" fmla="*/ 1898650 w 2480341"/>
              <a:gd name="connsiteY65-132" fmla="*/ 63501 h 940709"/>
              <a:gd name="connsiteX66-133" fmla="*/ 1933575 w 2480341"/>
              <a:gd name="connsiteY66-134" fmla="*/ 317501 h 940709"/>
              <a:gd name="connsiteX67-135" fmla="*/ 1997075 w 2480341"/>
              <a:gd name="connsiteY67-136" fmla="*/ 92076 h 940709"/>
              <a:gd name="connsiteX68-137" fmla="*/ 1997075 w 2480341"/>
              <a:gd name="connsiteY68-138" fmla="*/ 447676 h 940709"/>
              <a:gd name="connsiteX69-139" fmla="*/ 2016125 w 2480341"/>
              <a:gd name="connsiteY69-140" fmla="*/ 231776 h 940709"/>
              <a:gd name="connsiteX70-141" fmla="*/ 2054225 w 2480341"/>
              <a:gd name="connsiteY70-142" fmla="*/ 463551 h 940709"/>
              <a:gd name="connsiteX71-143" fmla="*/ 2054225 w 2480341"/>
              <a:gd name="connsiteY71-144" fmla="*/ 279401 h 940709"/>
              <a:gd name="connsiteX72-145" fmla="*/ 2095500 w 2480341"/>
              <a:gd name="connsiteY72-146" fmla="*/ 415926 h 940709"/>
              <a:gd name="connsiteX73-147" fmla="*/ 2136775 w 2480341"/>
              <a:gd name="connsiteY73-148" fmla="*/ 241301 h 940709"/>
              <a:gd name="connsiteX74-149" fmla="*/ 2146300 w 2480341"/>
              <a:gd name="connsiteY74-150" fmla="*/ 517526 h 940709"/>
              <a:gd name="connsiteX75-151" fmla="*/ 2162175 w 2480341"/>
              <a:gd name="connsiteY75-152" fmla="*/ 330201 h 940709"/>
              <a:gd name="connsiteX76-153" fmla="*/ 2171700 w 2480341"/>
              <a:gd name="connsiteY76-154" fmla="*/ 492126 h 940709"/>
              <a:gd name="connsiteX77-155" fmla="*/ 2181225 w 2480341"/>
              <a:gd name="connsiteY77-156" fmla="*/ 193676 h 940709"/>
              <a:gd name="connsiteX78-157" fmla="*/ 2190750 w 2480341"/>
              <a:gd name="connsiteY78-158" fmla="*/ 361951 h 940709"/>
              <a:gd name="connsiteX79-159" fmla="*/ 2200275 w 2480341"/>
              <a:gd name="connsiteY79-160" fmla="*/ 155576 h 940709"/>
              <a:gd name="connsiteX80-161" fmla="*/ 2219325 w 2480341"/>
              <a:gd name="connsiteY80-162" fmla="*/ 403226 h 940709"/>
              <a:gd name="connsiteX81-163" fmla="*/ 2225675 w 2480341"/>
              <a:gd name="connsiteY81-164" fmla="*/ 184151 h 940709"/>
              <a:gd name="connsiteX82-165" fmla="*/ 2228850 w 2480341"/>
              <a:gd name="connsiteY82-166" fmla="*/ 393701 h 940709"/>
              <a:gd name="connsiteX83-167" fmla="*/ 2241550 w 2480341"/>
              <a:gd name="connsiteY83-168" fmla="*/ 203201 h 940709"/>
              <a:gd name="connsiteX84-169" fmla="*/ 2266950 w 2480341"/>
              <a:gd name="connsiteY84-170" fmla="*/ 393701 h 940709"/>
              <a:gd name="connsiteX85-171" fmla="*/ 2289175 w 2480341"/>
              <a:gd name="connsiteY85-172" fmla="*/ 92076 h 940709"/>
              <a:gd name="connsiteX86-173" fmla="*/ 2327275 w 2480341"/>
              <a:gd name="connsiteY86-174" fmla="*/ 473076 h 940709"/>
              <a:gd name="connsiteX87-175" fmla="*/ 2327275 w 2480341"/>
              <a:gd name="connsiteY87-176" fmla="*/ 231776 h 940709"/>
              <a:gd name="connsiteX88-177" fmla="*/ 2355850 w 2480341"/>
              <a:gd name="connsiteY88-178" fmla="*/ 422276 h 940709"/>
              <a:gd name="connsiteX89-179" fmla="*/ 2374900 w 2480341"/>
              <a:gd name="connsiteY89-180" fmla="*/ 254001 h 940709"/>
              <a:gd name="connsiteX90-181" fmla="*/ 2400300 w 2480341"/>
              <a:gd name="connsiteY90-182" fmla="*/ 415926 h 940709"/>
              <a:gd name="connsiteX91-183" fmla="*/ 2419350 w 2480341"/>
              <a:gd name="connsiteY91-184" fmla="*/ 555626 h 940709"/>
              <a:gd name="connsiteX92-185" fmla="*/ 2419350 w 2480341"/>
              <a:gd name="connsiteY92-186" fmla="*/ 368301 h 940709"/>
              <a:gd name="connsiteX93-187" fmla="*/ 2473325 w 2480341"/>
              <a:gd name="connsiteY93-188" fmla="*/ 577851 h 940709"/>
              <a:gd name="connsiteX94-189" fmla="*/ 2479675 w 2480341"/>
              <a:gd name="connsiteY94-190" fmla="*/ 311151 h 9407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3" name="Freeform 32"/>
          <p:cNvSpPr/>
          <p:nvPr/>
        </p:nvSpPr>
        <p:spPr>
          <a:xfrm>
            <a:off x="4051603" y="227010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sp>
        <p:nvSpPr>
          <p:cNvPr id="34" name="Freeform 33"/>
          <p:cNvSpPr/>
          <p:nvPr/>
        </p:nvSpPr>
        <p:spPr>
          <a:xfrm>
            <a:off x="4049665" y="4543429"/>
            <a:ext cx="382445" cy="526312"/>
          </a:xfrm>
          <a:custGeom>
            <a:avLst/>
            <a:gdLst>
              <a:gd name="connsiteX0" fmla="*/ 0 w 361507"/>
              <a:gd name="connsiteY0" fmla="*/ 0 h 701749"/>
              <a:gd name="connsiteX1" fmla="*/ 180753 w 361507"/>
              <a:gd name="connsiteY1" fmla="*/ 446568 h 701749"/>
              <a:gd name="connsiteX2" fmla="*/ 308344 w 361507"/>
              <a:gd name="connsiteY2" fmla="*/ 584791 h 701749"/>
              <a:gd name="connsiteX3" fmla="*/ 361507 w 361507"/>
              <a:gd name="connsiteY3" fmla="*/ 701749 h 701749"/>
            </a:gdLst>
            <a:ahLst/>
            <a:cxnLst>
              <a:cxn ang="0">
                <a:pos x="connsiteX0" y="connsiteY0"/>
              </a:cxn>
              <a:cxn ang="0">
                <a:pos x="connsiteX1" y="connsiteY1"/>
              </a:cxn>
              <a:cxn ang="0">
                <a:pos x="connsiteX2" y="connsiteY2"/>
              </a:cxn>
              <a:cxn ang="0">
                <a:pos x="connsiteX3" y="connsiteY3"/>
              </a:cxn>
            </a:cxnLst>
            <a:rect l="l" t="t" r="r" b="b"/>
            <a:pathLst>
              <a:path w="361507" h="701749">
                <a:moveTo>
                  <a:pt x="0" y="0"/>
                </a:moveTo>
                <a:cubicBezTo>
                  <a:pt x="64681" y="174551"/>
                  <a:pt x="129362" y="349103"/>
                  <a:pt x="180753" y="446568"/>
                </a:cubicBezTo>
                <a:cubicBezTo>
                  <a:pt x="232144" y="544033"/>
                  <a:pt x="278218" y="542261"/>
                  <a:pt x="308344" y="584791"/>
                </a:cubicBezTo>
                <a:cubicBezTo>
                  <a:pt x="338470" y="627321"/>
                  <a:pt x="361507" y="701749"/>
                  <a:pt x="361507" y="701749"/>
                </a:cubicBezTo>
              </a:path>
            </a:pathLst>
          </a:custGeom>
          <a:noFill/>
          <a:ln w="31750">
            <a:solidFill>
              <a:srgbClr val="00B1F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grpSp>
        <p:nvGrpSpPr>
          <p:cNvPr id="44" name="Group 43"/>
          <p:cNvGrpSpPr/>
          <p:nvPr/>
        </p:nvGrpSpPr>
        <p:grpSpPr>
          <a:xfrm>
            <a:off x="4057311" y="2169181"/>
            <a:ext cx="2101920" cy="1593147"/>
            <a:chOff x="4252587" y="1565824"/>
            <a:chExt cx="2802560" cy="2124196"/>
          </a:xfrm>
        </p:grpSpPr>
        <p:sp>
          <p:nvSpPr>
            <p:cNvPr id="45" name="Rounded Rectangle 44"/>
            <p:cNvSpPr/>
            <p:nvPr/>
          </p:nvSpPr>
          <p:spPr>
            <a:xfrm>
              <a:off x="4260970" y="1565824"/>
              <a:ext cx="2794177" cy="2124196"/>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46" name="Freeform 45"/>
            <p:cNvSpPr/>
            <p:nvPr/>
          </p:nvSpPr>
          <p:spPr>
            <a:xfrm>
              <a:off x="4252587" y="2194221"/>
              <a:ext cx="499731" cy="755574"/>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 name="connsiteX0-1" fmla="*/ 0 w 2870791"/>
                <a:gd name="connsiteY0-2" fmla="*/ 701748 h 701748"/>
                <a:gd name="connsiteX1-3" fmla="*/ 0 w 2870791"/>
                <a:gd name="connsiteY1-4" fmla="*/ 0 h 701748"/>
                <a:gd name="connsiteX2-5" fmla="*/ 2179675 w 2870791"/>
                <a:gd name="connsiteY2-6" fmla="*/ 0 h 701748"/>
                <a:gd name="connsiteX3-7" fmla="*/ 2179675 w 2870791"/>
                <a:gd name="connsiteY3-8" fmla="*/ 340241 h 701748"/>
                <a:gd name="connsiteX4-9" fmla="*/ 2870791 w 2870791"/>
                <a:gd name="connsiteY4-10" fmla="*/ 340241 h 701748"/>
                <a:gd name="connsiteX0-11" fmla="*/ 0 w 2179675"/>
                <a:gd name="connsiteY0-12" fmla="*/ 701748 h 701748"/>
                <a:gd name="connsiteX1-13" fmla="*/ 0 w 2179675"/>
                <a:gd name="connsiteY1-14" fmla="*/ 0 h 701748"/>
                <a:gd name="connsiteX2-15" fmla="*/ 2179675 w 2179675"/>
                <a:gd name="connsiteY2-16" fmla="*/ 0 h 701748"/>
                <a:gd name="connsiteX3-17" fmla="*/ 2179675 w 2179675"/>
                <a:gd name="connsiteY3-18" fmla="*/ 340241 h 701748"/>
                <a:gd name="connsiteX0-19" fmla="*/ 0 w 2179675"/>
                <a:gd name="connsiteY0-20" fmla="*/ 701748 h 701748"/>
                <a:gd name="connsiteX1-21" fmla="*/ 0 w 2179675"/>
                <a:gd name="connsiteY1-22" fmla="*/ 0 h 701748"/>
                <a:gd name="connsiteX2-23" fmla="*/ 2179675 w 2179675"/>
                <a:gd name="connsiteY2-24" fmla="*/ 0 h 701748"/>
                <a:gd name="connsiteX0-25" fmla="*/ 0 w 499731"/>
                <a:gd name="connsiteY0-26" fmla="*/ 701748 h 701748"/>
                <a:gd name="connsiteX1-27" fmla="*/ 0 w 499731"/>
                <a:gd name="connsiteY1-28" fmla="*/ 0 h 701748"/>
                <a:gd name="connsiteX2-29" fmla="*/ 499731 w 499731"/>
                <a:gd name="connsiteY2-30" fmla="*/ 0 h 701748"/>
              </a:gdLst>
              <a:ahLst/>
              <a:cxnLst>
                <a:cxn ang="0">
                  <a:pos x="connsiteX0-1" y="connsiteY0-2"/>
                </a:cxn>
                <a:cxn ang="0">
                  <a:pos x="connsiteX1-3" y="connsiteY1-4"/>
                </a:cxn>
                <a:cxn ang="0">
                  <a:pos x="connsiteX2-5" y="connsiteY2-6"/>
                </a:cxn>
              </a:cxnLst>
              <a:rect l="l" t="t" r="r" b="b"/>
              <a:pathLst>
                <a:path w="499731" h="701748">
                  <a:moveTo>
                    <a:pt x="0" y="701748"/>
                  </a:moveTo>
                  <a:lnTo>
                    <a:pt x="0" y="0"/>
                  </a:lnTo>
                  <a:lnTo>
                    <a:pt x="499731" y="0"/>
                  </a:lnTo>
                </a:path>
              </a:pathLst>
            </a:custGeom>
            <a:noFill/>
            <a:ln w="635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015"/>
            </a:p>
          </p:txBody>
        </p:sp>
      </p:grpSp>
      <p:grpSp>
        <p:nvGrpSpPr>
          <p:cNvPr id="47" name="Group 46"/>
          <p:cNvGrpSpPr/>
          <p:nvPr/>
        </p:nvGrpSpPr>
        <p:grpSpPr>
          <a:xfrm>
            <a:off x="1587002" y="2050455"/>
            <a:ext cx="2496392" cy="3262289"/>
            <a:chOff x="957966" y="1424818"/>
            <a:chExt cx="3254108" cy="4273707"/>
          </a:xfrm>
          <a:solidFill>
            <a:schemeClr val="bg1"/>
          </a:solidFill>
        </p:grpSpPr>
        <p:sp>
          <p:nvSpPr>
            <p:cNvPr id="48" name="Rounded Rectangle 47"/>
            <p:cNvSpPr/>
            <p:nvPr/>
          </p:nvSpPr>
          <p:spPr>
            <a:xfrm>
              <a:off x="957966" y="1424818"/>
              <a:ext cx="3232039" cy="2212884"/>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49" name="Rounded Rectangle 48"/>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50" name="Rectangle 49"/>
          <p:cNvSpPr/>
          <p:nvPr/>
        </p:nvSpPr>
        <p:spPr>
          <a:xfrm>
            <a:off x="768743" y="231080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rot="16200000">
            <a:off x="-8926" y="2548442"/>
            <a:ext cx="1521665" cy="92202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endParaRPr lang="en-US" b="1" dirty="0" smtClean="0">
              <a:solidFill>
                <a:srgbClr val="A5A5A5"/>
              </a:solidFill>
            </a:endParaRPr>
          </a:p>
          <a:p>
            <a:pPr algn="ctr"/>
            <a:r>
              <a:rPr lang="en-US" dirty="0" smtClean="0"/>
              <a:t> (Mbps)</a:t>
            </a:r>
            <a:endParaRPr lang="en-US" dirty="0"/>
          </a:p>
        </p:txBody>
      </p:sp>
      <p:sp>
        <p:nvSpPr>
          <p:cNvPr id="3" name="Slide Number Placeholder 2"/>
          <p:cNvSpPr>
            <a:spLocks noGrp="1"/>
          </p:cNvSpPr>
          <p:nvPr>
            <p:ph type="sldNum" sz="quarter" idx="12"/>
          </p:nvPr>
        </p:nvSpPr>
        <p:spPr/>
        <p:txBody>
          <a:bodyPr/>
          <a:lstStyle/>
          <a:p>
            <a:fld id="{81D68F6D-792F-C840-8BAC-1A964D3CE3FA}" type="slidenum">
              <a:rPr lang="en-US" smtClean="0"/>
            </a:fld>
            <a:endParaRPr lang="en-US"/>
          </a:p>
        </p:txBody>
      </p:sp>
      <p:sp>
        <p:nvSpPr>
          <p:cNvPr id="2" name="Rectangle 1"/>
          <p:cNvSpPr/>
          <p:nvPr/>
        </p:nvSpPr>
        <p:spPr>
          <a:xfrm>
            <a:off x="867871" y="398336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88505" y="4208606"/>
            <a:ext cx="1521665" cy="645160"/>
          </a:xfrm>
          <a:prstGeom prst="rect">
            <a:avLst/>
          </a:prstGeom>
          <a:noFill/>
        </p:spPr>
        <p:txBody>
          <a:bodyPr wrap="square" rtlCol="0">
            <a:spAutoFit/>
          </a:bodyPr>
          <a:lstStyle/>
          <a:p>
            <a:pPr algn="ctr"/>
            <a:r>
              <a:rPr lang="en-US" b="1" dirty="0" smtClean="0">
                <a:solidFill>
                  <a:srgbClr val="00ACEA"/>
                </a:solidFill>
              </a:rPr>
              <a:t>Buffer size</a:t>
            </a:r>
            <a:endParaRPr lang="en-US" b="1" dirty="0" smtClean="0">
              <a:solidFill>
                <a:srgbClr val="00ACEA"/>
              </a:solidFill>
            </a:endParaRPr>
          </a:p>
          <a:p>
            <a:pPr algn="ctr"/>
            <a:r>
              <a:rPr lang="en-US" dirty="0" smtClean="0"/>
              <a:t> (sec)</a:t>
            </a:r>
            <a:endParaRPr lang="en-US" dirty="0"/>
          </a:p>
        </p:txBody>
      </p:sp>
      <p:sp>
        <p:nvSpPr>
          <p:cNvPr id="6" name="文本框 5"/>
          <p:cNvSpPr txBox="1"/>
          <p:nvPr/>
        </p:nvSpPr>
        <p:spPr>
          <a:xfrm>
            <a:off x="530225" y="495300"/>
            <a:ext cx="3571875" cy="521970"/>
          </a:xfrm>
          <a:prstGeom prst="rect">
            <a:avLst/>
          </a:prstGeom>
          <a:noFill/>
        </p:spPr>
        <p:txBody>
          <a:bodyPr wrap="square" rtlCol="0">
            <a:spAutoFit/>
          </a:bodyPr>
          <a:p>
            <a:pPr algn="l">
              <a:buClrTx/>
              <a:buSzTx/>
              <a:buFontTx/>
            </a:pPr>
            <a:r>
              <a:rPr lang="en-US" altLang="zh-CN" sz="2800" cap="all">
                <a:uFillTx/>
                <a:sym typeface="+mn-ea"/>
              </a:rPr>
              <a:t>background</a:t>
            </a:r>
            <a:endParaRPr lang="en-US" altLang="zh-CN" sz="28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65443"/>
    </mc:Choice>
    <mc:Fallback>
      <p:transition spd="slow" advTm="65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par>
                                <p:cTn id="9" presetID="63" presetClass="path" presetSubtype="0" fill="hold" nodeType="withEffect">
                                  <p:stCondLst>
                                    <p:cond delay="0"/>
                                  </p:stCondLst>
                                  <p:childTnLst>
                                    <p:animMotion origin="layout" path="M -5.55556E-7 -8.64198E-7 L 0.27101 -8.64198E-7 " pathEditMode="relative" rAng="0" ptsTypes="AA">
                                      <p:cBhvr>
                                        <p:cTn id="10" dur="2000" fill="hold"/>
                                        <p:tgtEl>
                                          <p:spTgt spid="17"/>
                                        </p:tgtEl>
                                        <p:attrNameLst>
                                          <p:attrName>ppt_x</p:attrName>
                                          <p:attrName>ppt_y</p:attrName>
                                        </p:attrNameLst>
                                      </p:cBhvr>
                                      <p:rCtr x="13542" y="0"/>
                                    </p:animMotion>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build="p"/>
      <p:bldP spid="23" grpId="0"/>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en-US" sz="2700" b="0" dirty="0" smtClean="0"/>
              <a:t>State of the art </a:t>
            </a:r>
            <a:r>
              <a:rPr lang="en-US" sz="2700" b="0" dirty="0" smtClean="0">
                <a:sym typeface="+mn-ea"/>
              </a:rPr>
              <a:t>ABR Algorithms</a:t>
            </a:r>
            <a:endParaRPr lang="en-US" sz="2700" b="0" dirty="0" smtClean="0"/>
          </a:p>
        </p:txBody>
      </p:sp>
      <p:sp>
        <p:nvSpPr>
          <p:cNvPr id="3" name="文本框 2"/>
          <p:cNvSpPr txBox="1"/>
          <p:nvPr/>
        </p:nvSpPr>
        <p:spPr>
          <a:xfrm>
            <a:off x="773430" y="1706880"/>
            <a:ext cx="7579360" cy="3784600"/>
          </a:xfrm>
          <a:prstGeom prst="rect">
            <a:avLst/>
          </a:prstGeom>
          <a:noFill/>
        </p:spPr>
        <p:txBody>
          <a:bodyPr wrap="square" rtlCol="0">
            <a:spAutoFit/>
          </a:bodyPr>
          <a:p>
            <a:pPr marL="285750" indent="-285750">
              <a:buFont typeface="Arial" panose="020B0604020202020204" pitchFamily="34" charset="0"/>
              <a:buChar char="•"/>
            </a:pPr>
            <a:r>
              <a:rPr lang="en-US" altLang="zh-CN" sz="2400"/>
              <a:t>Pensieve[</a:t>
            </a:r>
            <a:r>
              <a:rPr lang="en-US" sz="2400" dirty="0" smtClean="0">
                <a:solidFill>
                  <a:srgbClr val="C00000"/>
                </a:solidFill>
                <a:sym typeface="+mn-ea"/>
              </a:rPr>
              <a:t>SIGCOMM’17</a:t>
            </a:r>
            <a:r>
              <a:rPr lang="en-US" altLang="zh-CN" sz="2400"/>
              <a:t>]</a:t>
            </a:r>
            <a:endParaRPr lang="en-US" altLang="zh-CN" sz="2400"/>
          </a:p>
          <a:p>
            <a:pPr indent="0">
              <a:buFont typeface="Arial" panose="020B0604020202020204" pitchFamily="34" charset="0"/>
              <a:buNone/>
            </a:pPr>
            <a:r>
              <a:rPr lang="en-US" altLang="zh-CN" sz="2400"/>
              <a:t>use deep reinforcement learning to choice birate </a:t>
            </a:r>
            <a:endParaRPr lang="en-US" altLang="zh-CN" sz="2400"/>
          </a:p>
          <a:p>
            <a:pPr indent="0">
              <a:buFont typeface="Arial" panose="020B0604020202020204" pitchFamily="34" charset="0"/>
              <a:buNone/>
            </a:pPr>
            <a:endParaRPr lang="en-US" altLang="zh-CN" sz="2400"/>
          </a:p>
          <a:p>
            <a:pPr marL="285750" indent="-285750">
              <a:buFont typeface="Arial" panose="020B0604020202020204" pitchFamily="34" charset="0"/>
              <a:buChar char="•"/>
            </a:pPr>
            <a:r>
              <a:rPr lang="en-US" altLang="zh-CN" sz="2400"/>
              <a:t>Oboe[</a:t>
            </a:r>
            <a:r>
              <a:rPr lang="en-US" sz="2400" dirty="0" smtClean="0">
                <a:solidFill>
                  <a:srgbClr val="C00000"/>
                </a:solidFill>
                <a:sym typeface="+mn-ea"/>
              </a:rPr>
              <a:t>SIGCOMM’18</a:t>
            </a:r>
            <a:r>
              <a:rPr lang="en-US" altLang="zh-CN" sz="2400"/>
              <a:t>]</a:t>
            </a:r>
            <a:endParaRPr lang="en-US" altLang="zh-CN" sz="2400"/>
          </a:p>
          <a:p>
            <a:pPr indent="0">
              <a:buFont typeface="Arial" panose="020B0604020202020204" pitchFamily="34" charset="0"/>
              <a:buNone/>
            </a:pPr>
            <a:r>
              <a:rPr lang="en-US" altLang="zh-CN" sz="2400"/>
              <a:t>the automatic tuning of configuration parameters to different network conditions for an ABR scheme</a:t>
            </a:r>
            <a:endParaRPr lang="en-US" altLang="zh-CN" sz="2400"/>
          </a:p>
          <a:p>
            <a:pPr indent="0">
              <a:buFont typeface="Arial" panose="020B0604020202020204" pitchFamily="34" charset="0"/>
              <a:buNone/>
            </a:pPr>
            <a:endParaRPr lang="en-US" altLang="zh-CN" sz="2400"/>
          </a:p>
          <a:p>
            <a:pPr marL="285750" indent="-285750">
              <a:buFont typeface="Arial" panose="020B0604020202020204" pitchFamily="34" charset="0"/>
              <a:buChar char="•"/>
            </a:pPr>
            <a:r>
              <a:rPr lang="en-US" altLang="zh-CN" sz="2400"/>
              <a:t>QARC[</a:t>
            </a:r>
            <a:r>
              <a:rPr lang="en-US" sz="2400" dirty="0" smtClean="0">
                <a:solidFill>
                  <a:srgbClr val="C00000"/>
                </a:solidFill>
              </a:rPr>
              <a:t>MM'18</a:t>
            </a:r>
            <a:r>
              <a:rPr lang="en-US" altLang="zh-CN" sz="2400"/>
              <a:t>]</a:t>
            </a:r>
            <a:endParaRPr lang="en-US" altLang="zh-CN" sz="2400"/>
          </a:p>
          <a:p>
            <a:pPr indent="0">
              <a:buFont typeface="Arial" panose="020B0604020202020204" pitchFamily="34" charset="0"/>
              <a:buNone/>
            </a:pPr>
            <a:r>
              <a:rPr lang="en-US" altLang="zh-CN" sz="2400"/>
              <a:t>Replace video bitrate with video quality to reduce bandwidth</a:t>
            </a:r>
            <a:endParaRPr lang="en-US" altLang="zh-CN"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grpSp>
        <p:nvGrpSpPr>
          <p:cNvPr id="6" name="Group 5"/>
          <p:cNvGrpSpPr/>
          <p:nvPr/>
        </p:nvGrpSpPr>
        <p:grpSpPr>
          <a:xfrm>
            <a:off x="1275804" y="2071098"/>
            <a:ext cx="6641376" cy="2672446"/>
            <a:chOff x="2103740" y="1177898"/>
            <a:chExt cx="5975656" cy="2298418"/>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7831" y="1268850"/>
              <a:ext cx="2031565" cy="1575604"/>
            </a:xfrm>
            <a:prstGeom prst="rect">
              <a:avLst/>
            </a:prstGeom>
          </p:spPr>
        </p:pic>
        <p:sp>
          <p:nvSpPr>
            <p:cNvPr id="9" name="TextBox 8"/>
            <p:cNvSpPr txBox="1"/>
            <p:nvPr/>
          </p:nvSpPr>
          <p:spPr>
            <a:xfrm>
              <a:off x="2103740" y="2529588"/>
              <a:ext cx="908280" cy="289994"/>
            </a:xfrm>
            <a:prstGeom prst="rect">
              <a:avLst/>
            </a:prstGeom>
            <a:solidFill>
              <a:schemeClr val="bg1"/>
            </a:solidFill>
          </p:spPr>
          <p:txBody>
            <a:bodyPr wrap="square" rtlCol="0">
              <a:spAutoFit/>
            </a:bodyPr>
            <a:lstStyle/>
            <a:p>
              <a:pPr algn="ctr"/>
              <a:r>
                <a:rPr lang="en-US" sz="1600" dirty="0" smtClean="0"/>
                <a:t>buffer</a:t>
              </a:r>
              <a:endParaRPr lang="en-US" sz="160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455" y="2814714"/>
              <a:ext cx="964421" cy="32959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94" y="2071057"/>
              <a:ext cx="926679" cy="38213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0333" y="1862563"/>
              <a:ext cx="599171" cy="421816"/>
            </a:xfrm>
            <a:prstGeom prst="rect">
              <a:avLst/>
            </a:prstGeom>
          </p:spPr>
        </p:pic>
        <p:sp>
          <p:nvSpPr>
            <p:cNvPr id="13" name="Rectangle 12"/>
            <p:cNvSpPr/>
            <p:nvPr/>
          </p:nvSpPr>
          <p:spPr>
            <a:xfrm>
              <a:off x="6041475" y="1267144"/>
              <a:ext cx="2037921" cy="180156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41471" y="2841483"/>
              <a:ext cx="1681985"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41471" y="2841483"/>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41473" y="2838515"/>
              <a:ext cx="2037923"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63817" y="2799131"/>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59919" y="2899594"/>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426471" y="1267144"/>
              <a:ext cx="2402145" cy="1820207"/>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426471" y="1233073"/>
              <a:ext cx="1488515" cy="336414"/>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21" name="Oval 20"/>
            <p:cNvSpPr/>
            <p:nvPr/>
          </p:nvSpPr>
          <p:spPr>
            <a:xfrm>
              <a:off x="3617029" y="19086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617029" y="219959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617029" y="249734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239680" y="209394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239680" y="238484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246043" y="268259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929150" y="180473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29150" y="209394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929150" y="238855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3764985" y="1982674"/>
              <a:ext cx="474695" cy="18525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64985" y="2273568"/>
              <a:ext cx="474695"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64985" y="2458820"/>
              <a:ext cx="474695" cy="1124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64985" y="1877800"/>
              <a:ext cx="474695" cy="69351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764985" y="1982674"/>
              <a:ext cx="474695" cy="47614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764985" y="1982674"/>
              <a:ext cx="481058" cy="7738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64985" y="2273568"/>
              <a:ext cx="481058" cy="4830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64985" y="2571318"/>
              <a:ext cx="481058"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764985" y="2167925"/>
              <a:ext cx="474695" cy="4033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85377" y="1358212"/>
              <a:ext cx="1092399" cy="342968"/>
            </a:xfrm>
            <a:prstGeom prst="rect">
              <a:avLst/>
            </a:prstGeom>
            <a:noFill/>
          </p:spPr>
          <p:txBody>
            <a:bodyPr wrap="square" rtlCol="0">
              <a:spAutoFit/>
            </a:bodyPr>
            <a:lstStyle/>
            <a:p>
              <a:r>
                <a:rPr lang="en-US" sz="2000" dirty="0" smtClean="0"/>
                <a:t>bitrates</a:t>
              </a:r>
              <a:endParaRPr lang="en-US" sz="2000" dirty="0"/>
            </a:p>
          </p:txBody>
        </p:sp>
        <p:sp>
          <p:nvSpPr>
            <p:cNvPr id="40" name="Oval 39"/>
            <p:cNvSpPr/>
            <p:nvPr/>
          </p:nvSpPr>
          <p:spPr>
            <a:xfrm>
              <a:off x="4239680" y="180382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64985" y="1877800"/>
              <a:ext cx="474695" cy="10487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764985" y="2167925"/>
              <a:ext cx="474695" cy="1056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3764985" y="1877800"/>
              <a:ext cx="474695" cy="3957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87636" y="1877800"/>
              <a:ext cx="541514" cy="9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87636" y="1878712"/>
              <a:ext cx="541514" cy="2892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393999" y="1878712"/>
              <a:ext cx="535151" cy="8778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929150" y="268618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4387636" y="1878712"/>
              <a:ext cx="541514" cy="580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87636" y="1877800"/>
              <a:ext cx="541514" cy="29012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387636" y="2167925"/>
              <a:ext cx="541514" cy="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393999" y="2167926"/>
              <a:ext cx="535151"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387636" y="2167926"/>
              <a:ext cx="541514"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87636" y="1877800"/>
              <a:ext cx="541514" cy="5847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387636" y="2167925"/>
              <a:ext cx="541514" cy="29460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393999" y="2462534"/>
              <a:ext cx="535151" cy="29403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387636" y="2458820"/>
              <a:ext cx="541514" cy="371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87636" y="1877800"/>
              <a:ext cx="541514" cy="88236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387636" y="2167925"/>
              <a:ext cx="541514" cy="5922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393999" y="2756570"/>
              <a:ext cx="535151" cy="35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387636" y="2458820"/>
              <a:ext cx="541514" cy="3013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5681689" y="240598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5033507" y="1666077"/>
              <a:ext cx="644481" cy="316754"/>
            </a:xfrm>
            <a:prstGeom prst="rect">
              <a:avLst/>
            </a:prstGeom>
            <a:noFill/>
          </p:spPr>
          <p:txBody>
            <a:bodyPr wrap="none" rtlCol="0">
              <a:spAutoFit/>
            </a:bodyPr>
            <a:lstStyle/>
            <a:p>
              <a:r>
                <a:rPr lang="en-US" dirty="0" smtClean="0"/>
                <a:t>240P</a:t>
              </a:r>
              <a:endParaRPr lang="en-US" dirty="0"/>
            </a:p>
          </p:txBody>
        </p:sp>
        <p:sp>
          <p:nvSpPr>
            <p:cNvPr id="63" name="TextBox 62"/>
            <p:cNvSpPr txBox="1"/>
            <p:nvPr/>
          </p:nvSpPr>
          <p:spPr>
            <a:xfrm>
              <a:off x="5027208" y="1978367"/>
              <a:ext cx="644481" cy="316754"/>
            </a:xfrm>
            <a:prstGeom prst="rect">
              <a:avLst/>
            </a:prstGeom>
            <a:noFill/>
          </p:spPr>
          <p:txBody>
            <a:bodyPr wrap="none" rtlCol="0">
              <a:spAutoFit/>
            </a:bodyPr>
            <a:lstStyle/>
            <a:p>
              <a:r>
                <a:rPr lang="en-US" dirty="0" smtClean="0"/>
                <a:t>480P</a:t>
              </a:r>
              <a:endParaRPr lang="en-US" dirty="0"/>
            </a:p>
          </p:txBody>
        </p:sp>
        <p:sp>
          <p:nvSpPr>
            <p:cNvPr id="64" name="TextBox 63"/>
            <p:cNvSpPr txBox="1"/>
            <p:nvPr/>
          </p:nvSpPr>
          <p:spPr>
            <a:xfrm>
              <a:off x="5038167" y="2275964"/>
              <a:ext cx="644481" cy="316754"/>
            </a:xfrm>
            <a:prstGeom prst="rect">
              <a:avLst/>
            </a:prstGeom>
            <a:noFill/>
          </p:spPr>
          <p:txBody>
            <a:bodyPr wrap="none" rtlCol="0">
              <a:spAutoFit/>
            </a:bodyPr>
            <a:lstStyle/>
            <a:p>
              <a:r>
                <a:rPr lang="en-US" dirty="0" smtClean="0"/>
                <a:t>720P</a:t>
              </a:r>
              <a:endParaRPr lang="en-US" dirty="0"/>
            </a:p>
          </p:txBody>
        </p:sp>
        <p:sp>
          <p:nvSpPr>
            <p:cNvPr id="65" name="TextBox 64"/>
            <p:cNvSpPr txBox="1"/>
            <p:nvPr/>
          </p:nvSpPr>
          <p:spPr>
            <a:xfrm>
              <a:off x="5004164" y="2573877"/>
              <a:ext cx="758751" cy="316754"/>
            </a:xfrm>
            <a:prstGeom prst="rect">
              <a:avLst/>
            </a:prstGeom>
            <a:noFill/>
          </p:spPr>
          <p:txBody>
            <a:bodyPr wrap="none" rtlCol="0">
              <a:spAutoFit/>
            </a:bodyPr>
            <a:lstStyle/>
            <a:p>
              <a:r>
                <a:rPr lang="en-US" dirty="0" smtClean="0"/>
                <a:t>1080P</a:t>
              </a:r>
              <a:endParaRPr lang="en-US" dirty="0"/>
            </a:p>
          </p:txBody>
        </p:sp>
        <p:cxnSp>
          <p:nvCxnSpPr>
            <p:cNvPr id="66" name="Straight Arrow Connector 65"/>
            <p:cNvCxnSpPr/>
            <p:nvPr/>
          </p:nvCxnSpPr>
          <p:spPr>
            <a:xfrm>
              <a:off x="5755667" y="2442977"/>
              <a:ext cx="285804" cy="61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2549860" y="3092268"/>
              <a:ext cx="0" cy="38404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104611" y="3102743"/>
              <a:ext cx="4800206" cy="342968"/>
            </a:xfrm>
            <a:prstGeom prst="rect">
              <a:avLst/>
            </a:prstGeom>
            <a:noFill/>
          </p:spPr>
          <p:txBody>
            <a:bodyPr wrap="square" rtlCol="0">
              <a:spAutoFit/>
            </a:bodyPr>
            <a:lstStyle/>
            <a:p>
              <a:r>
                <a:rPr lang="en-US" sz="2000" dirty="0" smtClean="0"/>
                <a:t>network and </a:t>
              </a:r>
              <a:r>
                <a:rPr lang="en-US" sz="2000" smtClean="0"/>
                <a:t>video measurements</a:t>
              </a:r>
              <a:endParaRPr lang="en-US" sz="2000" dirty="0"/>
            </a:p>
          </p:txBody>
        </p:sp>
        <p:sp>
          <p:nvSpPr>
            <p:cNvPr id="69" name="TextBox 68"/>
            <p:cNvSpPr txBox="1"/>
            <p:nvPr/>
          </p:nvSpPr>
          <p:spPr>
            <a:xfrm>
              <a:off x="2216309" y="1177898"/>
              <a:ext cx="998146" cy="289994"/>
            </a:xfrm>
            <a:prstGeom prst="rect">
              <a:avLst/>
            </a:prstGeom>
            <a:noFill/>
          </p:spPr>
          <p:txBody>
            <a:bodyPr wrap="none" rtlCol="0">
              <a:spAutoFit/>
            </a:bodyPr>
            <a:lstStyle/>
            <a:p>
              <a:r>
                <a:rPr lang="en-US" sz="1600" dirty="0" smtClean="0"/>
                <a:t>bandwidth</a:t>
              </a:r>
              <a:endParaRPr lang="en-US" sz="1600" dirty="0"/>
            </a:p>
          </p:txBody>
        </p:sp>
        <p:sp>
          <p:nvSpPr>
            <p:cNvPr id="70" name="TextBox 69"/>
            <p:cNvSpPr txBox="1"/>
            <p:nvPr/>
          </p:nvSpPr>
          <p:spPr>
            <a:xfrm>
              <a:off x="2210255" y="1854847"/>
              <a:ext cx="723899" cy="289994"/>
            </a:xfrm>
            <a:prstGeom prst="rect">
              <a:avLst/>
            </a:prstGeom>
            <a:noFill/>
          </p:spPr>
          <p:txBody>
            <a:bodyPr wrap="none" rtlCol="0">
              <a:spAutoFit/>
            </a:bodyPr>
            <a:lstStyle/>
            <a:p>
              <a:r>
                <a:rPr lang="en-US" sz="1600" dirty="0"/>
                <a:t>b</a:t>
              </a:r>
              <a:r>
                <a:rPr lang="en-US" sz="1600" dirty="0" smtClean="0"/>
                <a:t>it rate</a:t>
              </a:r>
              <a:endParaRPr lang="en-US" sz="1600" dirty="0"/>
            </a:p>
          </p:txBody>
        </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299981" y="1420203"/>
              <a:ext cx="883413" cy="389834"/>
            </a:xfrm>
            <a:prstGeom prst="rect">
              <a:avLst/>
            </a:prstGeom>
          </p:spPr>
        </p:pic>
        <p:sp>
          <p:nvSpPr>
            <p:cNvPr id="72" name="Rectangle 71"/>
            <p:cNvSpPr/>
            <p:nvPr/>
          </p:nvSpPr>
          <p:spPr>
            <a:xfrm>
              <a:off x="6050062" y="2453020"/>
              <a:ext cx="700900" cy="3896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720P</a:t>
              </a:r>
              <a:endParaRPr lang="en-US" dirty="0"/>
            </a:p>
          </p:txBody>
        </p:sp>
        <p:cxnSp>
          <p:nvCxnSpPr>
            <p:cNvPr id="73" name="Straight Arrow Connector 72"/>
            <p:cNvCxnSpPr/>
            <p:nvPr/>
          </p:nvCxnSpPr>
          <p:spPr>
            <a:xfrm>
              <a:off x="2557644" y="3465145"/>
              <a:ext cx="4893039"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442899" y="3068707"/>
              <a:ext cx="0" cy="40233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75" name="Bent Arrow 74"/>
            <p:cNvSpPr/>
            <p:nvPr/>
          </p:nvSpPr>
          <p:spPr>
            <a:xfrm rot="10800000" flipH="1">
              <a:off x="3043847" y="1642143"/>
              <a:ext cx="554342" cy="363822"/>
            </a:xfrm>
            <a:prstGeom prst="bentArrow">
              <a:avLst>
                <a:gd name="adj1" fmla="val 3459"/>
                <a:gd name="adj2" fmla="val 7138"/>
                <a:gd name="adj3" fmla="val 32001"/>
                <a:gd name="adj4" fmla="val 93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Bent Arrow 75"/>
            <p:cNvSpPr/>
            <p:nvPr/>
          </p:nvSpPr>
          <p:spPr>
            <a:xfrm rot="10800000" flipH="1" flipV="1">
              <a:off x="3064009" y="2547425"/>
              <a:ext cx="534180" cy="332570"/>
            </a:xfrm>
            <a:prstGeom prst="bentArrow">
              <a:avLst>
                <a:gd name="adj1" fmla="val 3724"/>
                <a:gd name="adj2" fmla="val 7130"/>
                <a:gd name="adj3" fmla="val 35514"/>
                <a:gd name="adj4"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7" name="Straight Arrow Connector 76"/>
            <p:cNvCxnSpPr/>
            <p:nvPr/>
          </p:nvCxnSpPr>
          <p:spPr>
            <a:xfrm>
              <a:off x="3068626" y="2266090"/>
              <a:ext cx="532030" cy="1724"/>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grpSp>
      <p:sp>
        <p:nvSpPr>
          <p:cNvPr id="116" name="Content Placeholder 2"/>
          <p:cNvSpPr>
            <a:spLocks noGrp="1"/>
          </p:cNvSpPr>
          <p:nvPr>
            <p:ph idx="1"/>
          </p:nvPr>
        </p:nvSpPr>
        <p:spPr>
          <a:xfrm>
            <a:off x="526473" y="3755270"/>
            <a:ext cx="8257309" cy="2000773"/>
          </a:xfrm>
          <a:noFill/>
        </p:spPr>
        <p:txBody>
          <a:bodyPr>
            <a:noAutofit/>
          </a:bodyPr>
          <a:lstStyle/>
          <a:p>
            <a:pPr marL="342900" indent="-342900">
              <a:lnSpc>
                <a:spcPct val="120000"/>
              </a:lnSpc>
              <a:buFont typeface="+mj-lt"/>
              <a:buAutoNum type="arabicPeriod"/>
            </a:pPr>
            <a:r>
              <a:rPr lang="en-US" sz="2000" dirty="0"/>
              <a:t>First </a:t>
            </a:r>
            <a:r>
              <a:rPr lang="en-US" sz="2000" dirty="0" smtClean="0"/>
              <a:t>network </a:t>
            </a:r>
            <a:r>
              <a:rPr lang="en-US" sz="2000" dirty="0"/>
              <a:t>control system </a:t>
            </a:r>
            <a:r>
              <a:rPr lang="en-US" sz="2000" dirty="0" smtClean="0"/>
              <a:t>using </a:t>
            </a:r>
            <a:r>
              <a:rPr lang="en-US" sz="2000" dirty="0"/>
              <a:t>modern </a:t>
            </a:r>
            <a:r>
              <a:rPr lang="en-US" sz="2000" dirty="0" smtClean="0"/>
              <a:t>“deep” reinforcement learning</a:t>
            </a:r>
            <a:endParaRPr lang="en-US" sz="2000" dirty="0" smtClean="0"/>
          </a:p>
          <a:p>
            <a:pPr marL="342900" indent="-342900">
              <a:lnSpc>
                <a:spcPct val="120000"/>
              </a:lnSpc>
              <a:buFont typeface="+mj-lt"/>
              <a:buAutoNum type="arabicPeriod"/>
            </a:pPr>
            <a:r>
              <a:rPr lang="en-US" sz="2000" dirty="0" smtClean="0"/>
              <a:t>Delivers </a:t>
            </a:r>
            <a:r>
              <a:rPr lang="en-US" sz="2000" dirty="0"/>
              <a:t>12-25% better </a:t>
            </a:r>
            <a:r>
              <a:rPr lang="en-US" sz="2000" dirty="0" err="1"/>
              <a:t>QoE</a:t>
            </a:r>
            <a:r>
              <a:rPr lang="en-US" sz="2000" dirty="0"/>
              <a:t>, with 10-30% less </a:t>
            </a:r>
            <a:r>
              <a:rPr lang="en-US" sz="2000" dirty="0" err="1"/>
              <a:t>rebuffering</a:t>
            </a:r>
            <a:r>
              <a:rPr lang="en-US" sz="2000" dirty="0"/>
              <a:t> than previous </a:t>
            </a:r>
            <a:r>
              <a:rPr lang="en-US" sz="2000" dirty="0" smtClean="0"/>
              <a:t>ABR algorithms</a:t>
            </a:r>
            <a:endParaRPr lang="en-US" sz="2000" dirty="0" smtClean="0"/>
          </a:p>
          <a:p>
            <a:pPr marL="342900" indent="-342900">
              <a:lnSpc>
                <a:spcPct val="120000"/>
              </a:lnSpc>
              <a:buFont typeface="+mj-lt"/>
              <a:buAutoNum type="arabicPeriod"/>
            </a:pPr>
            <a:r>
              <a:rPr lang="en-US" sz="2000" dirty="0" smtClean="0"/>
              <a:t>Tailors ABR decisions </a:t>
            </a:r>
            <a:r>
              <a:rPr lang="en-US" sz="2000" dirty="0"/>
              <a:t>for different network </a:t>
            </a:r>
            <a:r>
              <a:rPr lang="en-US" sz="2000" dirty="0" smtClean="0"/>
              <a:t>conditions in a data-driven way</a:t>
            </a:r>
            <a:endParaRPr lang="en-US" sz="2000" dirty="0"/>
          </a:p>
        </p:txBody>
      </p:sp>
      <p:sp>
        <p:nvSpPr>
          <p:cNvPr id="7" name="Title 1"/>
          <p:cNvSpPr>
            <a:spLocks noGrp="1"/>
          </p:cNvSpPr>
          <p:nvPr>
            <p:ph type="title"/>
          </p:nvPr>
        </p:nvSpPr>
        <p:spPr>
          <a:xfrm>
            <a:off x="3199067" y="1102985"/>
            <a:ext cx="5584974" cy="642938"/>
          </a:xfrm>
        </p:spPr>
        <p:txBody>
          <a:bodyPr>
            <a:normAutofit/>
          </a:bodyPr>
          <a:lstStyle/>
          <a:p>
            <a:pPr algn="l"/>
            <a:r>
              <a:rPr lang="en-US" sz="2800" b="1" dirty="0"/>
              <a:t>architecture</a:t>
            </a:r>
            <a:endParaRPr lang="en-US" sz="2800" b="1" dirty="0"/>
          </a:p>
        </p:txBody>
      </p:sp>
      <p:sp>
        <p:nvSpPr>
          <p:cNvPr id="2" name="TextBox 1"/>
          <p:cNvSpPr txBox="1"/>
          <p:nvPr/>
        </p:nvSpPr>
        <p:spPr>
          <a:xfrm>
            <a:off x="342900" y="4949659"/>
            <a:ext cx="8321040" cy="768350"/>
          </a:xfrm>
          <a:prstGeom prst="rect">
            <a:avLst/>
          </a:prstGeom>
          <a:noFill/>
        </p:spPr>
        <p:txBody>
          <a:bodyPr wrap="square" rtlCol="0">
            <a:spAutoFit/>
          </a:bodyPr>
          <a:lstStyle/>
          <a:p>
            <a:pPr algn="ctr"/>
            <a:r>
              <a:rPr lang="en-US" sz="2200" b="1" dirty="0" err="1" smtClean="0"/>
              <a:t>Pensieve</a:t>
            </a:r>
            <a:r>
              <a:rPr lang="en-US" sz="2200" b="1" dirty="0" smtClean="0"/>
              <a:t> </a:t>
            </a:r>
            <a:r>
              <a:rPr lang="en-US" sz="2200" b="1" dirty="0" smtClean="0">
                <a:solidFill>
                  <a:srgbClr val="C41E1F"/>
                </a:solidFill>
              </a:rPr>
              <a:t>learns </a:t>
            </a:r>
            <a:r>
              <a:rPr lang="en-US" sz="2200" b="1" dirty="0" smtClean="0"/>
              <a:t>ABR algorithm </a:t>
            </a:r>
            <a:r>
              <a:rPr lang="en-US" sz="2200" b="1" dirty="0" smtClean="0">
                <a:solidFill>
                  <a:srgbClr val="C41E1F"/>
                </a:solidFill>
              </a:rPr>
              <a:t>automatically </a:t>
            </a:r>
            <a:r>
              <a:rPr lang="en-US" sz="2200" b="1" dirty="0" smtClean="0"/>
              <a:t>through experience</a:t>
            </a:r>
            <a:endParaRPr lang="en-US" sz="2200" b="1" dirty="0"/>
          </a:p>
        </p:txBody>
      </p:sp>
      <p:sp>
        <p:nvSpPr>
          <p:cNvPr id="3" name="文本框 2"/>
          <p:cNvSpPr txBox="1"/>
          <p:nvPr/>
        </p:nvSpPr>
        <p:spPr>
          <a:xfrm>
            <a:off x="453390" y="596900"/>
            <a:ext cx="2637155" cy="368300"/>
          </a:xfrm>
          <a:prstGeom prst="rect">
            <a:avLst/>
          </a:prstGeom>
          <a:noFill/>
        </p:spPr>
        <p:txBody>
          <a:bodyPr wrap="square" rtlCol="0">
            <a:spAutoFit/>
          </a:bodyPr>
          <a:p>
            <a:r>
              <a:rPr lang="en-US" sz="2700" dirty="0" smtClean="0">
                <a:latin typeface="+mj-lt"/>
                <a:ea typeface="+mj-ea"/>
                <a:cs typeface="+mj-cs"/>
              </a:rPr>
              <a:t>Pensieve</a:t>
            </a:r>
            <a:endParaRPr lang="en-US" sz="2700" dirty="0" smtClean="0">
              <a:latin typeface="+mj-lt"/>
              <a:ea typeface="+mj-ea"/>
              <a:cs typeface="+mj-cs"/>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58699"/>
    </mc:Choice>
    <mc:Fallback>
      <p:transition spd="slow" advTm="58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6"/>
                                        </p:tgtEl>
                                      </p:cBhvr>
                                      <p:by x="55000" y="55000"/>
                                    </p:animScale>
                                  </p:childTnLst>
                                </p:cTn>
                              </p:par>
                              <p:par>
                                <p:cTn id="7" presetID="0" presetClass="path" presetSubtype="0" accel="50000" decel="50000" fill="hold" nodeType="withEffect">
                                  <p:stCondLst>
                                    <p:cond delay="0"/>
                                  </p:stCondLst>
                                  <p:childTnLst>
                                    <p:animMotion origin="layout" path="M 0.00018 0.00061 L -0.00052 -0.13272 " pathEditMode="relative" rAng="0" ptsTypes="AA">
                                      <p:cBhvr>
                                        <p:cTn id="8" dur="1000" fill="hold"/>
                                        <p:tgtEl>
                                          <p:spTgt spid="6"/>
                                        </p:tgtEl>
                                        <p:attrNameLst>
                                          <p:attrName>ppt_x</p:attrName>
                                          <p:attrName>ppt_y</p:attrName>
                                        </p:attrNameLst>
                                      </p:cBhvr>
                                      <p:rCtr x="-35" y="-6667"/>
                                    </p:animMotion>
                                  </p:childTnLst>
                                </p:cTn>
                              </p:par>
                              <p:par>
                                <p:cTn id="9" presetID="10" presetClass="exit" presetSubtype="0" fill="hold" grpId="0" nodeType="withEffect">
                                  <p:stCondLst>
                                    <p:cond delay="0"/>
                                  </p:stCondLst>
                                  <p:childTnLst>
                                    <p:animEffect transition="out" filter="fade">
                                      <p:cBhvr>
                                        <p:cTn id="10" dur="350"/>
                                        <p:tgtEl>
                                          <p:spTgt spid="2"/>
                                        </p:tgtEl>
                                      </p:cBhvr>
                                    </p:animEffect>
                                    <p:set>
                                      <p:cBhvr>
                                        <p:cTn id="11" dur="1" fill="hold">
                                          <p:stCondLst>
                                            <p:cond delay="349"/>
                                          </p:stCondLst>
                                        </p:cTn>
                                        <p:tgtEl>
                                          <p:spTgt spid="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
                                            <p:txEl>
                                              <p:pRg st="0" end="0"/>
                                            </p:txEl>
                                          </p:spTgt>
                                        </p:tgtEl>
                                        <p:attrNameLst>
                                          <p:attrName>style.visibility</p:attrName>
                                        </p:attrNameLst>
                                      </p:cBhvr>
                                      <p:to>
                                        <p:strVal val="visible"/>
                                      </p:to>
                                    </p:set>
                                    <p:animEffect transition="in" filter="fade">
                                      <p:cBhvr>
                                        <p:cTn id="15" dur="500"/>
                                        <p:tgtEl>
                                          <p:spTgt spid="1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
                                            <p:txEl>
                                              <p:pRg st="1" end="1"/>
                                            </p:txEl>
                                          </p:spTgt>
                                        </p:tgtEl>
                                        <p:attrNameLst>
                                          <p:attrName>style.visibility</p:attrName>
                                        </p:attrNameLst>
                                      </p:cBhvr>
                                      <p:to>
                                        <p:strVal val="visible"/>
                                      </p:to>
                                    </p:set>
                                    <p:animEffect transition="in" filter="fade">
                                      <p:cBhvr>
                                        <p:cTn id="20" dur="500"/>
                                        <p:tgtEl>
                                          <p:spTgt spid="1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6">
                                            <p:txEl>
                                              <p:pRg st="2" end="2"/>
                                            </p:txEl>
                                          </p:spTgt>
                                        </p:tgtEl>
                                        <p:attrNameLst>
                                          <p:attrName>style.visibility</p:attrName>
                                        </p:attrNameLst>
                                      </p:cBhvr>
                                      <p:to>
                                        <p:strVal val="visible"/>
                                      </p:to>
                                    </p:set>
                                    <p:animEffect transition="in" filter="fade">
                                      <p:cBhvr>
                                        <p:cTn id="25" dur="500"/>
                                        <p:tgtEl>
                                          <p:spTgt spid="1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fld>
            <a:endParaRPr lang="en-US"/>
          </a:p>
        </p:txBody>
      </p:sp>
      <p:sp>
        <p:nvSpPr>
          <p:cNvPr id="5" name="Title 1"/>
          <p:cNvSpPr>
            <a:spLocks noGrp="1"/>
          </p:cNvSpPr>
          <p:nvPr>
            <p:ph type="title"/>
          </p:nvPr>
        </p:nvSpPr>
        <p:spPr>
          <a:xfrm>
            <a:off x="2244580" y="1301196"/>
            <a:ext cx="4629150" cy="642938"/>
          </a:xfrm>
        </p:spPr>
        <p:txBody>
          <a:bodyPr/>
          <a:lstStyle/>
          <a:p>
            <a:pPr algn="ctr"/>
            <a:r>
              <a:rPr lang="en-US" sz="2700" b="1" dirty="0" smtClean="0"/>
              <a:t>What </a:t>
            </a:r>
            <a:r>
              <a:rPr lang="en-US" sz="2700" b="1" dirty="0" err="1" smtClean="0"/>
              <a:t>Pensieve</a:t>
            </a:r>
            <a:r>
              <a:rPr lang="en-US" sz="2700" b="1" dirty="0" smtClean="0"/>
              <a:t> is good at</a:t>
            </a:r>
            <a:endParaRPr lang="en-US" sz="2700" b="1" dirty="0"/>
          </a:p>
        </p:txBody>
      </p:sp>
      <p:sp>
        <p:nvSpPr>
          <p:cNvPr id="6" name="Content Placeholder 2"/>
          <p:cNvSpPr>
            <a:spLocks noGrp="1"/>
          </p:cNvSpPr>
          <p:nvPr>
            <p:ph idx="1"/>
          </p:nvPr>
        </p:nvSpPr>
        <p:spPr>
          <a:xfrm>
            <a:off x="1229883" y="2372416"/>
            <a:ext cx="6790517" cy="2823814"/>
          </a:xfrm>
        </p:spPr>
        <p:txBody>
          <a:bodyPr>
            <a:noAutofit/>
          </a:bodyPr>
          <a:lstStyle/>
          <a:p>
            <a:endParaRPr lang="en-US" sz="2200" dirty="0"/>
          </a:p>
          <a:p>
            <a:r>
              <a:rPr lang="en-US" sz="2200" dirty="0"/>
              <a:t>Learn the dynamics </a:t>
            </a:r>
            <a:r>
              <a:rPr lang="en-US" sz="2200" b="1" dirty="0" smtClean="0">
                <a:solidFill>
                  <a:srgbClr val="C00000"/>
                </a:solidFill>
              </a:rPr>
              <a:t>directly </a:t>
            </a:r>
            <a:r>
              <a:rPr lang="en-US" sz="2200" b="1" dirty="0">
                <a:solidFill>
                  <a:srgbClr val="C00000"/>
                </a:solidFill>
              </a:rPr>
              <a:t>from experience</a:t>
            </a:r>
            <a:endParaRPr lang="en-US" sz="2200" b="1" dirty="0">
              <a:solidFill>
                <a:srgbClr val="C00000"/>
              </a:solidFill>
            </a:endParaRPr>
          </a:p>
          <a:p>
            <a:endParaRPr lang="en-US" sz="2200" dirty="0"/>
          </a:p>
          <a:p>
            <a:r>
              <a:rPr lang="en-US" sz="2200" dirty="0"/>
              <a:t>Optimize </a:t>
            </a:r>
            <a:r>
              <a:rPr lang="en-US" sz="2200" dirty="0" smtClean="0"/>
              <a:t>the high level </a:t>
            </a:r>
            <a:r>
              <a:rPr lang="en-US" sz="2200" dirty="0" err="1" smtClean="0"/>
              <a:t>QoE</a:t>
            </a:r>
            <a:r>
              <a:rPr lang="en-US" sz="2200" dirty="0" smtClean="0"/>
              <a:t> </a:t>
            </a:r>
            <a:r>
              <a:rPr lang="en-US" sz="2200" dirty="0"/>
              <a:t>objective </a:t>
            </a:r>
            <a:r>
              <a:rPr lang="en-US" sz="2200" b="1" dirty="0" smtClean="0">
                <a:solidFill>
                  <a:srgbClr val="C00000"/>
                </a:solidFill>
              </a:rPr>
              <a:t>end-to-end </a:t>
            </a:r>
            <a:endParaRPr lang="en-US" sz="2200" b="1" dirty="0">
              <a:solidFill>
                <a:srgbClr val="C00000"/>
              </a:solidFill>
            </a:endParaRPr>
          </a:p>
          <a:p>
            <a:endParaRPr lang="en-US" sz="2200" dirty="0"/>
          </a:p>
          <a:p>
            <a:r>
              <a:rPr lang="en-US" sz="2200" dirty="0" smtClean="0"/>
              <a:t>Extract control rules from </a:t>
            </a:r>
            <a:r>
              <a:rPr lang="en-US" sz="2200" b="1" dirty="0" smtClean="0">
                <a:solidFill>
                  <a:srgbClr val="C00000"/>
                </a:solidFill>
              </a:rPr>
              <a:t>raw high-dimensional</a:t>
            </a:r>
            <a:r>
              <a:rPr lang="en-US" sz="2200" dirty="0" smtClean="0"/>
              <a:t> signals</a:t>
            </a:r>
            <a:endParaRPr lang="en-US" sz="22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560"/>
    </mc:Choice>
    <mc:Fallback>
      <p:transition spd="slow" advTm="60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3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35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35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634" y="2115818"/>
            <a:ext cx="7750722" cy="3263504"/>
          </a:xfrm>
        </p:spPr>
        <p:txBody>
          <a:bodyPr>
            <a:normAutofit lnSpcReduction="20000"/>
          </a:bodyPr>
          <a:lstStyle/>
          <a:p>
            <a:r>
              <a:rPr lang="en-US" sz="2100" dirty="0" err="1" smtClean="0"/>
              <a:t>Pensieve uses Reinforcement Learning to generate ABR algorithms</a:t>
            </a:r>
            <a:endParaRPr lang="en-US" sz="2100" dirty="0" err="1" smtClean="0"/>
          </a:p>
          <a:p>
            <a:endParaRPr lang="en-US" sz="2100" dirty="0" err="1" smtClean="0"/>
          </a:p>
          <a:p>
            <a:r>
              <a:rPr lang="en-US" sz="2100" dirty="0" err="1" smtClean="0"/>
              <a:t>Pensieve optimizes different network conditions through experience</a:t>
            </a:r>
            <a:endParaRPr lang="en-US" sz="2100" dirty="0" err="1" smtClean="0"/>
          </a:p>
          <a:p>
            <a:endParaRPr lang="en-US" sz="2100" dirty="0" err="1" smtClean="0"/>
          </a:p>
          <a:p>
            <a:r>
              <a:rPr lang="en-US" sz="2100" dirty="0" err="1" smtClean="0"/>
              <a:t>Pensieve outperforms existing approaches across a wide range of network environments and QoE preferences</a:t>
            </a:r>
            <a:endParaRPr lang="en-US" sz="2100" dirty="0" err="1" smtClean="0"/>
          </a:p>
          <a:p>
            <a:endParaRPr lang="en-US" sz="2100" dirty="0" err="1" smtClean="0"/>
          </a:p>
          <a:p>
            <a:r>
              <a:rPr lang="en-US" sz="2100" dirty="0" err="1" smtClean="0"/>
              <a:t>Policies generated by Pensieve have strong ability to generalize</a:t>
            </a:r>
            <a:endParaRPr lang="en-US" sz="2100" dirty="0" err="1" smtClean="0"/>
          </a:p>
          <a:p>
            <a:endParaRPr lang="en-US" sz="2100" dirty="0" err="1" smtClean="0"/>
          </a:p>
          <a:p>
            <a:pPr marL="0" indent="0">
              <a:buNone/>
            </a:pPr>
            <a:endParaRPr lang="en-US"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fld>
            <a:endParaRPr lang="en-US"/>
          </a:p>
        </p:txBody>
      </p:sp>
      <p:sp>
        <p:nvSpPr>
          <p:cNvPr id="6" name="Title 1"/>
          <p:cNvSpPr txBox="1"/>
          <p:nvPr/>
        </p:nvSpPr>
        <p:spPr>
          <a:xfrm>
            <a:off x="2353863" y="1311406"/>
            <a:ext cx="4359782"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Summary</a:t>
            </a:r>
            <a:endParaRPr lang="en-US" sz="2700" b="1" dirty="0"/>
          </a:p>
        </p:txBody>
      </p:sp>
    </p:spTree>
  </p:cSld>
  <p:clrMapOvr>
    <a:masterClrMapping/>
  </p:clrMapOvr>
  <mc:AlternateContent xmlns:mc="http://schemas.openxmlformats.org/markup-compatibility/2006">
    <mc:Choice xmlns:p14="http://schemas.microsoft.com/office/powerpoint/2010/main" Requires="p14">
      <p:transition spd="slow" p14:dur="2000" advTm="29767"/>
    </mc:Choice>
    <mc:Fallback>
      <p:transition spd="slow" advTm="2976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08200" y="2554605"/>
            <a:ext cx="4928235" cy="1014730"/>
          </a:xfrm>
          <a:prstGeom prst="rect">
            <a:avLst/>
          </a:prstGeom>
          <a:noFill/>
        </p:spPr>
        <p:txBody>
          <a:bodyPr wrap="square" rtlCol="0">
            <a:spAutoFit/>
          </a:bodyPr>
          <a:p>
            <a:pPr algn="ctr"/>
            <a:r>
              <a:rPr lang="en-US" altLang="zh-CN" sz="6000"/>
              <a:t>thank you</a:t>
            </a:r>
            <a:r>
              <a:rPr lang="zh-CN" altLang="en-US" sz="6000"/>
              <a:t>！</a:t>
            </a:r>
            <a:endParaRPr lang="zh-CN" altLang="en-US" sz="6000"/>
          </a:p>
        </p:txBody>
      </p:sp>
    </p:spTree>
  </p:cSld>
  <p:clrMapOvr>
    <a:masterClrMapping/>
  </p:clrMapOvr>
</p:sld>
</file>

<file path=ppt/tags/tag1.xml><?xml version="1.0" encoding="utf-8"?>
<p:tagLst xmlns:p="http://schemas.openxmlformats.org/presentationml/2006/main">
  <p:tag name="TIMING" val="|13.7|10.8|30.2|15.7|11.3"/>
</p:tagLst>
</file>

<file path=ppt/tags/tag2.xml><?xml version="1.0" encoding="utf-8"?>
<p:tagLst xmlns:p="http://schemas.openxmlformats.org/presentationml/2006/main">
  <p:tag name="TIMING" val="|8.2|6.5|1.8|2.2|13.8|16.9"/>
</p:tagLst>
</file>

<file path=ppt/tags/tag3.xml><?xml version="1.0" encoding="utf-8"?>
<p:tagLst xmlns:p="http://schemas.openxmlformats.org/presentationml/2006/main">
  <p:tag name="TIMING" val="|20|7.9|7"/>
</p:tagLst>
</file>

<file path=ppt/tags/tag4.xml><?xml version="1.0" encoding="utf-8"?>
<p:tagLst xmlns:p="http://schemas.openxmlformats.org/presentationml/2006/main">
  <p:tag name="TIMING" val="|7.9|20.6|17.1"/>
</p:tagLst>
</file>

<file path=ppt/tags/tag5.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a8fc0356-9705-4a84-9d3d-f05ff8f647fc"/>
</p:tagLst>
</file>

<file path=ppt/theme/theme1.xml><?xml version="1.0" encoding="utf-8"?>
<a:theme xmlns:a="http://schemas.openxmlformats.org/drawingml/2006/main" name="主题5">
  <a:themeElements>
    <a:clrScheme name="自定义 4">
      <a:dk1>
        <a:srgbClr val="000000"/>
      </a:dk1>
      <a:lt1>
        <a:srgbClr val="FFFFFF"/>
      </a:lt1>
      <a:dk2>
        <a:srgbClr val="768394"/>
      </a:dk2>
      <a:lt2>
        <a:srgbClr val="F0F0F0"/>
      </a:lt2>
      <a:accent1>
        <a:srgbClr val="4A83B3"/>
      </a:accent1>
      <a:accent2>
        <a:srgbClr val="54B5AB"/>
      </a:accent2>
      <a:accent3>
        <a:srgbClr val="6F6AA4"/>
      </a:accent3>
      <a:accent4>
        <a:srgbClr val="20889E"/>
      </a:accent4>
      <a:accent5>
        <a:srgbClr val="44A391"/>
      </a:accent5>
      <a:accent6>
        <a:srgbClr val="5D5D9F"/>
      </a:accent6>
      <a:hlink>
        <a:srgbClr val="86BC2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68394"/>
    </a:dk2>
    <a:lt2>
      <a:srgbClr val="F0F0F0"/>
    </a:lt2>
    <a:accent1>
      <a:srgbClr val="4A83B3"/>
    </a:accent1>
    <a:accent2>
      <a:srgbClr val="54B5AB"/>
    </a:accent2>
    <a:accent3>
      <a:srgbClr val="6F6AA4"/>
    </a:accent3>
    <a:accent4>
      <a:srgbClr val="20889E"/>
    </a:accent4>
    <a:accent5>
      <a:srgbClr val="44A391"/>
    </a:accent5>
    <a:accent6>
      <a:srgbClr val="5D5D9F"/>
    </a:accent6>
    <a:hlink>
      <a:srgbClr val="86BC25"/>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1682</Words>
  <Application>WPS 演示</Application>
  <PresentationFormat>全屏显示(4:3)</PresentationFormat>
  <Paragraphs>138</Paragraphs>
  <Slides>9</Slides>
  <Notes>3</Notes>
  <HiddenSlides>3</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Arial</vt:lpstr>
      <vt:lpstr>宋体</vt:lpstr>
      <vt:lpstr>Wingdings</vt:lpstr>
      <vt:lpstr>Arial</vt:lpstr>
      <vt:lpstr>微软雅黑</vt:lpstr>
      <vt:lpstr>Arial Unicode MS</vt:lpstr>
      <vt:lpstr>Calibri</vt:lpstr>
      <vt:lpstr>主题5</vt:lpstr>
      <vt:lpstr> A Survey on Bitrate Adaptation algorithm using machine learning</vt:lpstr>
      <vt:lpstr>Dynamic Streaming over HTTP (DASH)</vt:lpstr>
      <vt:lpstr>background</vt:lpstr>
      <vt:lpstr>Why is ABR Challenging?</vt:lpstr>
      <vt:lpstr>State of the art ABR Algorithms</vt:lpstr>
      <vt:lpstr>PowerPoint 演示文稿</vt:lpstr>
      <vt:lpstr>What Pensieve is good at</vt:lpstr>
      <vt:lpstr>PowerPoint 演示文稿</vt:lpstr>
      <vt:lpstr>PowerPoint 演示文稿</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Steven</cp:lastModifiedBy>
  <cp:revision>69</cp:revision>
  <cp:lastPrinted>2018-01-28T16:00:00Z</cp:lastPrinted>
  <dcterms:created xsi:type="dcterms:W3CDTF">2018-01-28T16:00:00Z</dcterms:created>
  <dcterms:modified xsi:type="dcterms:W3CDTF">2019-06-28T03:58:38Z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2052-11.3.0.8632</vt:lpwstr>
  </property>
</Properties>
</file>